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6" autoAdjust="0"/>
    <p:restoredTop sz="94684" autoAdjust="0"/>
  </p:normalViewPr>
  <p:slideViewPr>
    <p:cSldViewPr>
      <p:cViewPr>
        <p:scale>
          <a:sx n="59" d="100"/>
          <a:sy n="59" d="100"/>
        </p:scale>
        <p:origin x="-1464" y="-9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0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170982-2123-4572-B611-6BDA8284CBDC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850D37-20B7-48F9-9564-B8EAD7182D3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50D37-20B7-48F9-9564-B8EAD7182D3D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50D37-20B7-48F9-9564-B8EAD7182D3D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50D37-20B7-48F9-9564-B8EAD7182D3D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50D37-20B7-48F9-9564-B8EAD7182D3D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50D37-20B7-48F9-9564-B8EAD7182D3D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50D37-20B7-48F9-9564-B8EAD7182D3D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50D37-20B7-48F9-9564-B8EAD7182D3D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50D37-20B7-48F9-9564-B8EAD7182D3D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50D37-20B7-48F9-9564-B8EAD7182D3D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50D37-20B7-48F9-9564-B8EAD7182D3D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1B7D-28B8-4689-9943-C600BAED2017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65E25-FE05-42E9-BC21-C64811FBD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1B7D-28B8-4689-9943-C600BAED2017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65E25-FE05-42E9-BC21-C64811FBD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1B7D-28B8-4689-9943-C600BAED2017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65E25-FE05-42E9-BC21-C64811FBD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1B7D-28B8-4689-9943-C600BAED2017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65E25-FE05-42E9-BC21-C64811FBD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1B7D-28B8-4689-9943-C600BAED2017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65E25-FE05-42E9-BC21-C64811FBD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1B7D-28B8-4689-9943-C600BAED2017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65E25-FE05-42E9-BC21-C64811FBD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1B7D-28B8-4689-9943-C600BAED2017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65E25-FE05-42E9-BC21-C64811FBD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1B7D-28B8-4689-9943-C600BAED2017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65E25-FE05-42E9-BC21-C64811FBD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1B7D-28B8-4689-9943-C600BAED2017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65E25-FE05-42E9-BC21-C64811FBD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1B7D-28B8-4689-9943-C600BAED2017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65E25-FE05-42E9-BC21-C64811FBD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1B7D-28B8-4689-9943-C600BAED2017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C865E25-FE05-42E9-BC21-C64811FBD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6A21B7D-28B8-4689-9943-C600BAED2017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865E25-FE05-42E9-BC21-C64811FBD71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wmf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2348880"/>
            <a:ext cx="6400800" cy="12954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«Жизнь детей младшей группы»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4797152"/>
            <a:ext cx="6400800" cy="1410072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dirty="0" smtClean="0"/>
              <a:t>Воспитатель: Бондарь Светлана </a:t>
            </a:r>
            <a:r>
              <a:rPr lang="ru-RU" dirty="0"/>
              <a:t>Ивановна</a:t>
            </a:r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                                                                 </a:t>
            </a:r>
          </a:p>
          <a:p>
            <a:pPr algn="ctr"/>
            <a:r>
              <a:rPr lang="ru-RU" dirty="0" smtClean="0"/>
              <a:t>2011 г.</a:t>
            </a:r>
            <a:endParaRPr lang="ru-RU" dirty="0"/>
          </a:p>
        </p:txBody>
      </p:sp>
      <p:pic>
        <p:nvPicPr>
          <p:cNvPr id="1027" name="Picture 3" descr="C:\Users\1\AppData\Local\Microsoft\Windows\Temporary Internet Files\Content.IE5\PAI78CJB\MC900439220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3736539" cy="32062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87889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704088"/>
            <a:ext cx="525658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/>
              <a:t>Скоро вырастим большими,</a:t>
            </a:r>
            <a:br>
              <a:rPr lang="ru-RU" sz="2000" dirty="0" smtClean="0"/>
            </a:br>
            <a:r>
              <a:rPr lang="ru-RU" sz="2000" dirty="0" smtClean="0"/>
              <a:t>Годы быстро пролетят.</a:t>
            </a:r>
            <a:br>
              <a:rPr lang="ru-RU" sz="2000" dirty="0" smtClean="0"/>
            </a:br>
            <a:r>
              <a:rPr lang="ru-RU" sz="2000" dirty="0" smtClean="0"/>
              <a:t>Будем часто вспоминать мы,</a:t>
            </a:r>
            <a:br>
              <a:rPr lang="ru-RU" sz="2000" dirty="0" smtClean="0"/>
            </a:br>
            <a:r>
              <a:rPr lang="ru-RU" sz="2000" dirty="0" smtClean="0"/>
              <a:t>Наш любимый детский сад!</a:t>
            </a:r>
            <a:endParaRPr lang="ru-RU" sz="20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988840"/>
            <a:ext cx="6098145" cy="4569326"/>
          </a:xfrm>
        </p:spPr>
      </p:pic>
      <p:pic>
        <p:nvPicPr>
          <p:cNvPr id="6146" name="Picture 2" descr="C:\Users\1\AppData\Local\Microsoft\Windows\Temporary Internet Files\Content.IE5\PAI78CJB\MM900283037[1]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640"/>
            <a:ext cx="2952233" cy="261081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1\AppData\Local\Microsoft\Windows\Temporary Internet Files\Content.IE5\PAI78CJB\MC900439221[1]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24" y="188640"/>
            <a:ext cx="960103" cy="92755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08002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i="1" dirty="0"/>
              <a:t>ДЕТСКИЙ САД У НАС ХОРОШ – 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b="1" i="1" dirty="0"/>
              <a:t>          ЛУЧШЕ САДА НЕ НАЙДЕШЬ!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i="1" dirty="0"/>
              <a:t> </a:t>
            </a:r>
            <a:endParaRPr lang="ru-RU" dirty="0"/>
          </a:p>
          <a:p>
            <a:pPr marL="0" indent="0">
              <a:buNone/>
            </a:pP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Рано утром детский сад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 Раскрывает двери,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 И спешат в наш детский сад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 Взрослые и дети.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Есть 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у каждого из нас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Хлопоты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, заботы.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Вот 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уж много лет подряд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Здесь 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кипит работа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Трудятся 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здесь люди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С 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искоркой в душе,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Чтоб 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уютней в «Солнышке»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Было 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малышне.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                       Рано 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утром в детский сад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                       Прибегают 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дети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                       Потому 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что этот сад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                       Лучше 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всех на свете.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Рисунок 3" descr="http://www.malinka9.caduk.ru/images/dis74.gi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536" y="3573016"/>
            <a:ext cx="2232248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412776"/>
            <a:ext cx="3481525" cy="260869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5302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132160"/>
            <a:ext cx="4104456" cy="5477738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4682" y="404664"/>
            <a:ext cx="4420630" cy="3312368"/>
          </a:xfrm>
          <a:prstGeom prst="rect">
            <a:avLst/>
          </a:prstGeom>
        </p:spPr>
      </p:pic>
      <p:sp>
        <p:nvSpPr>
          <p:cNvPr id="7" name="Облако 6"/>
          <p:cNvSpPr/>
          <p:nvPr/>
        </p:nvSpPr>
        <p:spPr>
          <a:xfrm>
            <a:off x="4424682" y="3429000"/>
            <a:ext cx="4539806" cy="324036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Не пускают маму в сад?</a:t>
            </a:r>
          </a:p>
          <a:p>
            <a:pPr algn="ctr"/>
            <a:r>
              <a:rPr lang="ru-RU" sz="2000" dirty="0" smtClean="0"/>
              <a:t>Не грусти, приятель.</a:t>
            </a:r>
          </a:p>
          <a:p>
            <a:pPr algn="ctr"/>
            <a:r>
              <a:rPr lang="ru-RU" sz="2000" dirty="0" smtClean="0"/>
              <a:t>Вместо мамы у ребят</a:t>
            </a:r>
          </a:p>
          <a:p>
            <a:pPr algn="ctr"/>
            <a:r>
              <a:rPr lang="ru-RU" sz="2000" dirty="0" smtClean="0"/>
              <a:t>В группе воспитатель!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412105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2564904"/>
            <a:ext cx="5425440" cy="406527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691" y="764704"/>
            <a:ext cx="3561059" cy="4752528"/>
          </a:xfrm>
          <a:prstGeom prst="rect">
            <a:avLst/>
          </a:prstGeom>
        </p:spPr>
      </p:pic>
      <p:sp>
        <p:nvSpPr>
          <p:cNvPr id="8" name="Пятно 2 7"/>
          <p:cNvSpPr/>
          <p:nvPr/>
        </p:nvSpPr>
        <p:spPr>
          <a:xfrm>
            <a:off x="2555776" y="0"/>
            <a:ext cx="6696744" cy="3573016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Нам семья вторая-группа,</a:t>
            </a:r>
          </a:p>
          <a:p>
            <a:pPr algn="ctr"/>
            <a:r>
              <a:rPr lang="ru-RU" dirty="0" smtClean="0"/>
              <a:t>Здесь игрушки и уют,</a:t>
            </a:r>
          </a:p>
          <a:p>
            <a:pPr algn="ctr"/>
            <a:r>
              <a:rPr lang="ru-RU" dirty="0" smtClean="0"/>
              <a:t>А скучать и плакать-глупо,</a:t>
            </a:r>
          </a:p>
          <a:p>
            <a:pPr algn="ctr"/>
            <a:r>
              <a:rPr lang="ru-RU" dirty="0" smtClean="0"/>
              <a:t>Мамы вечером </a:t>
            </a:r>
            <a:r>
              <a:rPr lang="ru-RU" dirty="0" err="1" smtClean="0"/>
              <a:t>прийдут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1253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015160"/>
            <a:ext cx="4824536" cy="361501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56175"/>
            <a:ext cx="4571216" cy="3425202"/>
          </a:xfrm>
          <a:prstGeom prst="rect">
            <a:avLst/>
          </a:prstGeom>
        </p:spPr>
      </p:pic>
      <p:sp>
        <p:nvSpPr>
          <p:cNvPr id="6" name="Солнце 5"/>
          <p:cNvSpPr/>
          <p:nvPr/>
        </p:nvSpPr>
        <p:spPr>
          <a:xfrm>
            <a:off x="0" y="0"/>
            <a:ext cx="4788024" cy="3581376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Книги, сказки очень кстати</a:t>
            </a:r>
          </a:p>
          <a:p>
            <a:pPr algn="ctr"/>
            <a:r>
              <a:rPr lang="ru-RU" dirty="0" smtClean="0"/>
              <a:t>Подобрал нам воспитатель.</a:t>
            </a:r>
            <a:endParaRPr lang="ru-RU" dirty="0"/>
          </a:p>
        </p:txBody>
      </p:sp>
      <p:sp>
        <p:nvSpPr>
          <p:cNvPr id="7" name="Пятно 2 6"/>
          <p:cNvSpPr/>
          <p:nvPr/>
        </p:nvSpPr>
        <p:spPr>
          <a:xfrm>
            <a:off x="4788024" y="3284984"/>
            <a:ext cx="4355976" cy="3573016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 группе весело у нас, </a:t>
            </a:r>
          </a:p>
          <a:p>
            <a:pPr algn="ctr"/>
            <a:r>
              <a:rPr lang="ru-RU" dirty="0" smtClean="0"/>
              <a:t>Каждый день и каждый час!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753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0217"/>
            <a:ext cx="9138933" cy="6847783"/>
          </a:xfrm>
        </p:spPr>
      </p:pic>
      <p:pic>
        <p:nvPicPr>
          <p:cNvPr id="2050" name="Picture 2" descr="C:\Users\1\AppData\Local\Microsoft\Windows\Temporary Internet Files\Content.IE5\PAI78CJB\MC900439221[1]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41203"/>
            <a:ext cx="3968262" cy="383374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6366" y="1572863"/>
            <a:ext cx="3538736" cy="86636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Нашу няню очень любим,</a:t>
            </a:r>
            <a:br>
              <a:rPr lang="ru-RU" sz="2000" dirty="0" smtClean="0"/>
            </a:br>
            <a:r>
              <a:rPr lang="ru-RU" sz="2000" dirty="0" smtClean="0"/>
              <a:t>Она тоже любит нас</a:t>
            </a:r>
            <a:r>
              <a:rPr lang="ru-RU" sz="1400" dirty="0" smtClean="0"/>
              <a:t>!</a:t>
            </a:r>
            <a:endParaRPr lang="ru-RU" sz="1400" dirty="0"/>
          </a:p>
        </p:txBody>
      </p:sp>
    </p:spTree>
    <p:extLst>
      <p:ext uri="{BB962C8B-B14F-4D97-AF65-F5344CB8AC3E}">
        <p14:creationId xmlns="" xmlns:p14="http://schemas.microsoft.com/office/powerpoint/2010/main" val="124144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653136"/>
            <a:ext cx="3888432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00B050"/>
                </a:solidFill>
              </a:rPr>
              <a:t>Заниматься очень дружно</a:t>
            </a:r>
            <a:br>
              <a:rPr lang="ru-RU" sz="2400" dirty="0" smtClean="0">
                <a:solidFill>
                  <a:srgbClr val="00B050"/>
                </a:solidFill>
              </a:rPr>
            </a:br>
            <a:r>
              <a:rPr lang="ru-RU" sz="2400" dirty="0" smtClean="0">
                <a:solidFill>
                  <a:srgbClr val="00B050"/>
                </a:solidFill>
              </a:rPr>
              <a:t>С воспитателем нам нужно!</a:t>
            </a:r>
            <a:endParaRPr lang="ru-RU" sz="2400" dirty="0">
              <a:solidFill>
                <a:srgbClr val="00B05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188640"/>
            <a:ext cx="4873171" cy="6503651"/>
          </a:xfrm>
        </p:spPr>
      </p:pic>
      <p:pic>
        <p:nvPicPr>
          <p:cNvPr id="3074" name="Picture 2" descr="C:\Users\1\AppData\Local\Microsoft\Windows\Temporary Internet Files\Content.IE5\NH5O3X6E\MC90023941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6632"/>
            <a:ext cx="4032448" cy="445764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012711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882364"/>
            <a:ext cx="5256584" cy="1642979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Громко музыка играет в музыкальном тоне.</a:t>
            </a:r>
            <a:br>
              <a:rPr lang="ru-RU" sz="2400" dirty="0" smtClean="0"/>
            </a:br>
            <a:r>
              <a:rPr lang="ru-RU" sz="2400" dirty="0" smtClean="0"/>
              <a:t>Это наш музыкант играет на аккордеоне!</a:t>
            </a:r>
            <a:endParaRPr lang="ru-RU" sz="2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5958240" cy="4464496"/>
          </a:xfrm>
        </p:spPr>
      </p:pic>
      <p:pic>
        <p:nvPicPr>
          <p:cNvPr id="4098" name="Picture 2" descr="C:\Users\1\AppData\Local\Microsoft\Windows\Temporary Internet Files\Content.IE5\PAI78CJB\MP900438700[1]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8580" y="1124744"/>
            <a:ext cx="2592288" cy="173066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1\AppData\Local\Microsoft\Windows\Temporary Internet Files\Content.IE5\ZQT6AHTF\MC900234373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049731"/>
            <a:ext cx="3554772" cy="280826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585329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39952" y="476672"/>
            <a:ext cx="4824536" cy="1442424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До, ре, ми, фа, соль, ля, си в музыкальный зал пришли.</a:t>
            </a:r>
            <a:br>
              <a:rPr lang="ru-RU" sz="2400" dirty="0" smtClean="0"/>
            </a:br>
            <a:r>
              <a:rPr lang="ru-RU" sz="2400" dirty="0" smtClean="0"/>
              <a:t>Си, ля, соль, фа, ми, ре, до – спели </a:t>
            </a:r>
            <a:br>
              <a:rPr lang="ru-RU" sz="2400" dirty="0" smtClean="0"/>
            </a:br>
            <a:r>
              <a:rPr lang="ru-RU" sz="2400" dirty="0" smtClean="0"/>
              <a:t>песню хорошо!</a:t>
            </a:r>
            <a:endParaRPr lang="ru-RU" sz="2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3385" y="2276872"/>
            <a:ext cx="5905943" cy="4425310"/>
          </a:xfrm>
        </p:spPr>
      </p:pic>
      <p:pic>
        <p:nvPicPr>
          <p:cNvPr id="5123" name="Picture 3" descr="C:\Users\1\AppData\Local\Microsoft\Windows\Temporary Internet Files\Content.IE5\GUF2H09D\MC90031955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818" y="476672"/>
            <a:ext cx="3958447" cy="39604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2836303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86</TotalTime>
  <Words>126</Words>
  <Application>Microsoft Office PowerPoint</Application>
  <PresentationFormat>Экран (4:3)</PresentationFormat>
  <Paragraphs>53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«Жизнь детей младшей группы»</vt:lpstr>
      <vt:lpstr>ДЕТСКИЙ САД У НАС ХОРОШ –            ЛУЧШЕ САДА НЕ НАЙДЕШЬ! </vt:lpstr>
      <vt:lpstr>Слайд 3</vt:lpstr>
      <vt:lpstr>Слайд 4</vt:lpstr>
      <vt:lpstr>Слайд 5</vt:lpstr>
      <vt:lpstr>Нашу няню очень любим, Она тоже любит нас!</vt:lpstr>
      <vt:lpstr>Заниматься очень дружно С воспитателем нам нужно!</vt:lpstr>
      <vt:lpstr>Громко музыка играет в музыкальном тоне. Это наш музыкант играет на аккордеоне!</vt:lpstr>
      <vt:lpstr>До, ре, ми, фа, соль, ля, си в музыкальный зал пришли. Си, ля, соль, фа, ми, ре, до – спели  песню хорошо!</vt:lpstr>
      <vt:lpstr>Скоро вырастим большими, Годы быстро пролетят. Будем часто вспоминать мы, Наш любимый детский сад!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Шишенко АС</cp:lastModifiedBy>
  <cp:revision>11</cp:revision>
  <dcterms:created xsi:type="dcterms:W3CDTF">2011-11-02T13:29:33Z</dcterms:created>
  <dcterms:modified xsi:type="dcterms:W3CDTF">2012-11-16T11:03:32Z</dcterms:modified>
</cp:coreProperties>
</file>