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6" autoAdjust="0"/>
    <p:restoredTop sz="94684" autoAdjust="0"/>
  </p:normalViewPr>
  <p:slideViewPr>
    <p:cSldViewPr>
      <p:cViewPr>
        <p:scale>
          <a:sx n="59" d="100"/>
          <a:sy n="59" d="100"/>
        </p:scale>
        <p:origin x="-146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70982-2123-4572-B611-6BDA8284CBDC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0D37-20B7-48F9-9564-B8EAD7182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D37-20B7-48F9-9564-B8EAD7182D3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A21B7D-28B8-4689-9943-C600BAED2017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865E25-FE05-42E9-BC21-C64811FBD7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48880"/>
            <a:ext cx="64008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«Жизнь детей младшей группы»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797152"/>
            <a:ext cx="6400800" cy="14100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Воспитатель: Бондарь Светлана </a:t>
            </a:r>
            <a:r>
              <a:rPr lang="ru-RU" dirty="0"/>
              <a:t>Ивановна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                                                               </a:t>
            </a:r>
          </a:p>
          <a:p>
            <a:pPr algn="ctr"/>
            <a:r>
              <a:rPr lang="ru-RU" dirty="0" smtClean="0"/>
              <a:t>2011 г.</a:t>
            </a:r>
            <a:endParaRPr lang="ru-RU" dirty="0"/>
          </a:p>
        </p:txBody>
      </p:sp>
      <p:pic>
        <p:nvPicPr>
          <p:cNvPr id="1027" name="Picture 3" descr="C:\Users\1\AppData\Local\Microsoft\Windows\Temporary Internet Files\Content.IE5\PAI78CJB\MC900439220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3736539" cy="32062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788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704088"/>
            <a:ext cx="52565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Скоро вырастим большими,</a:t>
            </a:r>
            <a:br>
              <a:rPr lang="ru-RU" sz="2000" dirty="0" smtClean="0"/>
            </a:br>
            <a:r>
              <a:rPr lang="ru-RU" sz="2000" dirty="0" smtClean="0"/>
              <a:t>Годы быстро пролетят.</a:t>
            </a:r>
            <a:br>
              <a:rPr lang="ru-RU" sz="2000" dirty="0" smtClean="0"/>
            </a:br>
            <a:r>
              <a:rPr lang="ru-RU" sz="2000" dirty="0" smtClean="0"/>
              <a:t>Будем часто вспоминать мы,</a:t>
            </a:r>
            <a:br>
              <a:rPr lang="ru-RU" sz="2000" dirty="0" smtClean="0"/>
            </a:br>
            <a:r>
              <a:rPr lang="ru-RU" sz="2000" dirty="0" smtClean="0"/>
              <a:t>Наш любимый детский сад!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6098145" cy="4569326"/>
          </a:xfrm>
        </p:spPr>
      </p:pic>
      <p:pic>
        <p:nvPicPr>
          <p:cNvPr id="6146" name="Picture 2" descr="C:\Users\1\AppData\Local\Microsoft\Windows\Temporary Internet Files\Content.IE5\PAI78CJB\MM900283037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2952233" cy="26108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\AppData\Local\Microsoft\Windows\Temporary Internet Files\Content.IE5\PAI78CJB\MC900439221[1]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4" y="188640"/>
            <a:ext cx="960103" cy="927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800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/>
              <a:t>ДЕТСКИЙ САД У НАС ХОРОШ –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/>
              <a:t>          ЛУЧШЕ САДА НЕ НАЙДЕШЬ!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Рано утром детский сад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 Раскрывает двери,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 И спешат в наш детский сад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 Взрослые и дети.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Есть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у каждого из нас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Хлопоты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заботы.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Вот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уж много лет подряд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Здесь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кипит работа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Трудятся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здесь люди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С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искоркой в душе,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Чтоб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уютней в «Солнышке»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Было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малышне.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Рано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утром в детский сад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Прибегают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дети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Потому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что этот сад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Лучше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всех на свете.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www.malinka9.caduk.ru/images/dis7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3573016"/>
            <a:ext cx="223224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12776"/>
            <a:ext cx="3481525" cy="26086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30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32160"/>
            <a:ext cx="4104456" cy="547773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682" y="404664"/>
            <a:ext cx="4420630" cy="3312368"/>
          </a:xfrm>
          <a:prstGeom prst="rect">
            <a:avLst/>
          </a:prstGeom>
        </p:spPr>
      </p:pic>
      <p:sp>
        <p:nvSpPr>
          <p:cNvPr id="7" name="Облако 6"/>
          <p:cNvSpPr/>
          <p:nvPr/>
        </p:nvSpPr>
        <p:spPr>
          <a:xfrm>
            <a:off x="4424682" y="3429000"/>
            <a:ext cx="4539806" cy="32403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Не пускают маму в сад?</a:t>
            </a:r>
          </a:p>
          <a:p>
            <a:pPr algn="ctr"/>
            <a:r>
              <a:rPr lang="ru-RU" sz="2000" dirty="0" smtClean="0"/>
              <a:t>Не грусти, приятель.</a:t>
            </a:r>
          </a:p>
          <a:p>
            <a:pPr algn="ctr"/>
            <a:r>
              <a:rPr lang="ru-RU" sz="2000" dirty="0" smtClean="0"/>
              <a:t>Вместо мамы у ребят</a:t>
            </a:r>
          </a:p>
          <a:p>
            <a:pPr algn="ctr"/>
            <a:r>
              <a:rPr lang="ru-RU" sz="2000" dirty="0" smtClean="0"/>
              <a:t>В группе воспитатель!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1210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564904"/>
            <a:ext cx="5425440" cy="406527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91" y="764704"/>
            <a:ext cx="3561059" cy="4752528"/>
          </a:xfrm>
          <a:prstGeom prst="rect">
            <a:avLst/>
          </a:prstGeom>
        </p:spPr>
      </p:pic>
      <p:sp>
        <p:nvSpPr>
          <p:cNvPr id="8" name="Пятно 2 7"/>
          <p:cNvSpPr/>
          <p:nvPr/>
        </p:nvSpPr>
        <p:spPr>
          <a:xfrm>
            <a:off x="2555776" y="0"/>
            <a:ext cx="6696744" cy="357301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Нам семья вторая-группа,</a:t>
            </a:r>
          </a:p>
          <a:p>
            <a:pPr algn="ctr"/>
            <a:r>
              <a:rPr lang="ru-RU" dirty="0" smtClean="0"/>
              <a:t>Здесь игрушки и уют,</a:t>
            </a:r>
          </a:p>
          <a:p>
            <a:pPr algn="ctr"/>
            <a:r>
              <a:rPr lang="ru-RU" dirty="0" smtClean="0"/>
              <a:t>А скучать и плакать-глупо,</a:t>
            </a:r>
          </a:p>
          <a:p>
            <a:pPr algn="ctr"/>
            <a:r>
              <a:rPr lang="ru-RU" dirty="0" smtClean="0"/>
              <a:t>Мамы вечером </a:t>
            </a:r>
            <a:r>
              <a:rPr lang="ru-RU" dirty="0" err="1" smtClean="0"/>
              <a:t>прийдут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125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15160"/>
            <a:ext cx="4824536" cy="36150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6175"/>
            <a:ext cx="4571216" cy="3425202"/>
          </a:xfrm>
          <a:prstGeom prst="rect">
            <a:avLst/>
          </a:prstGeom>
        </p:spPr>
      </p:pic>
      <p:sp>
        <p:nvSpPr>
          <p:cNvPr id="6" name="Солнце 5"/>
          <p:cNvSpPr/>
          <p:nvPr/>
        </p:nvSpPr>
        <p:spPr>
          <a:xfrm>
            <a:off x="0" y="0"/>
            <a:ext cx="4788024" cy="358137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Книги, сказки очень кстати</a:t>
            </a:r>
          </a:p>
          <a:p>
            <a:pPr algn="ctr"/>
            <a:r>
              <a:rPr lang="ru-RU" dirty="0" smtClean="0"/>
              <a:t>Подобрал нам воспитатель.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4788024" y="3284984"/>
            <a:ext cx="4355976" cy="357301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группе весело у нас, </a:t>
            </a:r>
          </a:p>
          <a:p>
            <a:pPr algn="ctr"/>
            <a:r>
              <a:rPr lang="ru-RU" dirty="0" smtClean="0"/>
              <a:t>Каждый день и каждый час!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5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17"/>
            <a:ext cx="9138933" cy="6847783"/>
          </a:xfrm>
        </p:spPr>
      </p:pic>
      <p:pic>
        <p:nvPicPr>
          <p:cNvPr id="2050" name="Picture 2" descr="C:\Users\1\AppData\Local\Microsoft\Windows\Temporary Internet Files\Content.IE5\PAI78CJB\MC900439221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1203"/>
            <a:ext cx="3968262" cy="3833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366" y="1572863"/>
            <a:ext cx="3538736" cy="86636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Нашу няню очень любим,</a:t>
            </a:r>
            <a:br>
              <a:rPr lang="ru-RU" sz="2000" dirty="0" smtClean="0"/>
            </a:br>
            <a:r>
              <a:rPr lang="ru-RU" sz="2000" dirty="0" smtClean="0"/>
              <a:t>Она тоже любит нас</a:t>
            </a:r>
            <a:r>
              <a:rPr lang="ru-RU" sz="1400" dirty="0" smtClean="0"/>
              <a:t>!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2414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653136"/>
            <a:ext cx="3888432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Заниматься очень дружно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С воспитателем нам нужно!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8640"/>
            <a:ext cx="4873171" cy="6503651"/>
          </a:xfrm>
        </p:spPr>
      </p:pic>
      <p:pic>
        <p:nvPicPr>
          <p:cNvPr id="3074" name="Picture 2" descr="C:\Users\1\AppData\Local\Microsoft\Windows\Temporary Internet Files\Content.IE5\NH5O3X6E\MC9002394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4032448" cy="44576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1271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882364"/>
            <a:ext cx="5256584" cy="16429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Громко музыка играет в музыкальном тоне.</a:t>
            </a:r>
            <a:br>
              <a:rPr lang="ru-RU" sz="2400" dirty="0" smtClean="0"/>
            </a:br>
            <a:r>
              <a:rPr lang="ru-RU" sz="2400" dirty="0" smtClean="0"/>
              <a:t>Это наш музыкант играет на аккордеоне!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958240" cy="4464496"/>
          </a:xfrm>
        </p:spPr>
      </p:pic>
      <p:pic>
        <p:nvPicPr>
          <p:cNvPr id="4098" name="Picture 2" descr="C:\Users\1\AppData\Local\Microsoft\Windows\Temporary Internet Files\Content.IE5\PAI78CJB\MP90043870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580" y="1124744"/>
            <a:ext cx="2592288" cy="17306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\AppData\Local\Microsoft\Windows\Temporary Internet Files\Content.IE5\ZQT6AHTF\MC90023437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9731"/>
            <a:ext cx="3554772" cy="28082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532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476672"/>
            <a:ext cx="4824536" cy="144242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До, ре, ми, фа, соль, ля, си в музыкальный зал пришли.</a:t>
            </a:r>
            <a:br>
              <a:rPr lang="ru-RU" sz="2400" dirty="0" smtClean="0"/>
            </a:br>
            <a:r>
              <a:rPr lang="ru-RU" sz="2400" dirty="0" smtClean="0"/>
              <a:t>Си, ля, соль, фа, ми, ре, до – спели </a:t>
            </a:r>
            <a:br>
              <a:rPr lang="ru-RU" sz="2400" dirty="0" smtClean="0"/>
            </a:br>
            <a:r>
              <a:rPr lang="ru-RU" sz="2400" dirty="0" smtClean="0"/>
              <a:t>песню хорошо!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385" y="2276872"/>
            <a:ext cx="5905943" cy="4425310"/>
          </a:xfrm>
        </p:spPr>
      </p:pic>
      <p:pic>
        <p:nvPicPr>
          <p:cNvPr id="5123" name="Picture 3" descr="C:\Users\1\AppData\Local\Microsoft\Windows\Temporary Internet Files\Content.IE5\GUF2H09D\MC9003195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818" y="476672"/>
            <a:ext cx="3958447" cy="3960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3630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126</Words>
  <Application>Microsoft Office PowerPoint</Application>
  <PresentationFormat>Экран (4:3)</PresentationFormat>
  <Paragraphs>53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«Жизнь детей младшей группы»</vt:lpstr>
      <vt:lpstr>ДЕТСКИЙ САД У НАС ХОРОШ –            ЛУЧШЕ САДА НЕ НАЙДЕШЬ! </vt:lpstr>
      <vt:lpstr>Слайд 3</vt:lpstr>
      <vt:lpstr>Слайд 4</vt:lpstr>
      <vt:lpstr>Слайд 5</vt:lpstr>
      <vt:lpstr>Нашу няню очень любим, Она тоже любит нас!</vt:lpstr>
      <vt:lpstr>Заниматься очень дружно С воспитателем нам нужно!</vt:lpstr>
      <vt:lpstr>Громко музыка играет в музыкальном тоне. Это наш музыкант играет на аккордеоне!</vt:lpstr>
      <vt:lpstr>До, ре, ми, фа, соль, ля, си в музыкальный зал пришли. Си, ля, соль, фа, ми, ре, до – спели  песню хорошо!</vt:lpstr>
      <vt:lpstr>Скоро вырастим большими, Годы быстро пролетят. Будем часто вспоминать мы, Наш любимый детский сад!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Шишенко АС</cp:lastModifiedBy>
  <cp:revision>11</cp:revision>
  <dcterms:created xsi:type="dcterms:W3CDTF">2011-11-02T13:29:33Z</dcterms:created>
  <dcterms:modified xsi:type="dcterms:W3CDTF">2012-11-16T11:03:32Z</dcterms:modified>
</cp:coreProperties>
</file>