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1" autoAdjust="0"/>
    <p:restoredTop sz="94660"/>
  </p:normalViewPr>
  <p:slideViewPr>
    <p:cSldViewPr>
      <p:cViewPr varScale="1">
        <p:scale>
          <a:sx n="100" d="100"/>
          <a:sy n="100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289F7-383D-4003-B06E-7DA358A7B58E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6E0D1-5D44-403D-B7D8-E17F7F05B42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6E0D1-5D44-403D-B7D8-E17F7F05B42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D7D3F21-DE86-47FF-B07D-6D509B98DD8B}" type="datetimeFigureOut">
              <a:rPr lang="ru-RU" smtClean="0"/>
              <a:pPr/>
              <a:t>06.09.2012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A1B3C21-E2FC-4D28-90FD-032451778B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571480"/>
            <a:ext cx="7772400" cy="171451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«Урок семьи и семейных ценностей 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/>
              <a:t>в МБДОУ «</a:t>
            </a:r>
            <a:r>
              <a:rPr lang="ru-RU" i="1" dirty="0" err="1" smtClean="0"/>
              <a:t>Головчинский</a:t>
            </a:r>
            <a:r>
              <a:rPr lang="ru-RU" i="1" dirty="0" smtClean="0"/>
              <a:t> детский сад «Солнышко»</a:t>
            </a:r>
            <a:endParaRPr lang="ru-RU" i="1" dirty="0"/>
          </a:p>
        </p:txBody>
      </p:sp>
      <p:sp>
        <p:nvSpPr>
          <p:cNvPr id="4" name="TextBox 3"/>
          <p:cNvSpPr txBox="1"/>
          <p:nvPr/>
        </p:nvSpPr>
        <p:spPr>
          <a:xfrm>
            <a:off x="4714876" y="5286388"/>
            <a:ext cx="400052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             Воспитатель: </a:t>
            </a:r>
            <a:r>
              <a:rPr lang="ru-RU" sz="1000" i="1" dirty="0" smtClean="0"/>
              <a:t>Бондарь Светлана Ивановна</a:t>
            </a:r>
          </a:p>
          <a:p>
            <a:endParaRPr lang="ru-RU" sz="10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643306" y="6215082"/>
            <a:ext cx="19288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              2012 г.</a:t>
            </a:r>
            <a:endParaRPr lang="ru-RU" sz="1000" b="1" dirty="0"/>
          </a:p>
        </p:txBody>
      </p:sp>
      <p:pic>
        <p:nvPicPr>
          <p:cNvPr id="1027" name="Picture 3" descr="C:\Users\bezdelnik\AppData\Local\Microsoft\Windows\Temporary Internet Files\Content.IE5\73K35KQ5\MC900358763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4143380"/>
            <a:ext cx="2000264" cy="2118364"/>
          </a:xfrm>
          <a:prstGeom prst="rect">
            <a:avLst/>
          </a:prstGeom>
          <a:noFill/>
        </p:spPr>
      </p:pic>
    </p:spTree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357190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/>
              <a:t>Тянут – потянут – вытянули репку!</a:t>
            </a:r>
            <a:endParaRPr lang="ru-RU" sz="1600" dirty="0"/>
          </a:p>
        </p:txBody>
      </p:sp>
      <p:pic>
        <p:nvPicPr>
          <p:cNvPr id="4" name="Рисунок 3" descr="100_079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1785918" y="928670"/>
            <a:ext cx="5425440" cy="39223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57356" y="5286388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дружной семье – любое дело спорится!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07157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/>
              <a:t>Семейные фотографии детей старшей группы:</a:t>
            </a:r>
            <a:endParaRPr lang="ru-RU" sz="2400" dirty="0"/>
          </a:p>
        </p:txBody>
      </p:sp>
      <p:pic>
        <p:nvPicPr>
          <p:cNvPr id="5" name="Рисунок 4" descr="100_078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4929190" y="3000372"/>
            <a:ext cx="3714776" cy="2783473"/>
          </a:xfrm>
          <a:prstGeom prst="rect">
            <a:avLst/>
          </a:prstGeom>
        </p:spPr>
      </p:pic>
      <p:pic>
        <p:nvPicPr>
          <p:cNvPr id="6" name="Рисунок 5" descr="100_0783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642910" y="1571612"/>
            <a:ext cx="3857652" cy="2890530"/>
          </a:xfrm>
          <a:prstGeom prst="rect">
            <a:avLst/>
          </a:prstGeom>
        </p:spPr>
      </p:pic>
      <p:sp>
        <p:nvSpPr>
          <p:cNvPr id="7" name="Облако 6"/>
          <p:cNvSpPr/>
          <p:nvPr/>
        </p:nvSpPr>
        <p:spPr>
          <a:xfrm>
            <a:off x="4786314" y="1285860"/>
            <a:ext cx="3786214" cy="185738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Я умею обуваться,</a:t>
            </a:r>
          </a:p>
          <a:p>
            <a:pPr algn="ctr"/>
            <a:r>
              <a:rPr lang="ru-RU" sz="1400" dirty="0" smtClean="0"/>
              <a:t>Если только захочу.</a:t>
            </a:r>
          </a:p>
          <a:p>
            <a:pPr algn="ctr"/>
            <a:r>
              <a:rPr lang="ru-RU" sz="1400" dirty="0" smtClean="0"/>
              <a:t>Я и маленького братца</a:t>
            </a:r>
          </a:p>
          <a:p>
            <a:pPr algn="ctr"/>
            <a:r>
              <a:rPr lang="ru-RU" sz="1400" dirty="0" smtClean="0"/>
              <a:t>Обуваться научу.</a:t>
            </a:r>
          </a:p>
          <a:p>
            <a:pPr algn="ctr"/>
            <a:endParaRPr lang="ru-RU" dirty="0"/>
          </a:p>
        </p:txBody>
      </p:sp>
      <p:sp>
        <p:nvSpPr>
          <p:cNvPr id="2050" name="Cloud"/>
          <p:cNvSpPr>
            <a:spLocks noChangeAspect="1" noEditPoints="1" noChangeArrowheads="1"/>
          </p:cNvSpPr>
          <p:nvPr/>
        </p:nvSpPr>
        <p:spPr bwMode="auto">
          <a:xfrm>
            <a:off x="1357290" y="4357694"/>
            <a:ext cx="3743332" cy="18383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400" dirty="0" smtClean="0"/>
          </a:p>
          <a:p>
            <a:r>
              <a:rPr lang="ru-RU" sz="1400" dirty="0" smtClean="0"/>
              <a:t>Вот они – сапожки.</a:t>
            </a:r>
          </a:p>
          <a:p>
            <a:r>
              <a:rPr lang="ru-RU" sz="1400" dirty="0" smtClean="0"/>
              <a:t>Этот – с левой ножки,</a:t>
            </a:r>
          </a:p>
          <a:p>
            <a:r>
              <a:rPr lang="ru-RU" sz="1400" dirty="0" smtClean="0"/>
              <a:t>Этот – с правой ножки.</a:t>
            </a:r>
            <a:endParaRPr lang="ru-RU" sz="1400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00_078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34" y="2889228"/>
            <a:ext cx="3857652" cy="2890530"/>
          </a:xfrm>
          <a:prstGeom prst="rect">
            <a:avLst/>
          </a:prstGeom>
        </p:spPr>
      </p:pic>
      <p:pic>
        <p:nvPicPr>
          <p:cNvPr id="6" name="Рисунок 5" descr="100_0785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207880" y="500042"/>
            <a:ext cx="3432238" cy="2571768"/>
          </a:xfrm>
          <a:prstGeom prst="rect">
            <a:avLst/>
          </a:prstGeom>
        </p:spPr>
      </p:pic>
      <p:sp>
        <p:nvSpPr>
          <p:cNvPr id="4" name="Облако 3"/>
          <p:cNvSpPr/>
          <p:nvPr/>
        </p:nvSpPr>
        <p:spPr>
          <a:xfrm>
            <a:off x="1714480" y="1285860"/>
            <a:ext cx="4429156" cy="235745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У папы - работа!</a:t>
            </a:r>
          </a:p>
          <a:p>
            <a:pPr algn="ctr"/>
            <a:r>
              <a:rPr lang="ru-RU" sz="1200" dirty="0" smtClean="0"/>
              <a:t>У мамы – работа!</a:t>
            </a:r>
          </a:p>
          <a:p>
            <a:pPr algn="ctr"/>
            <a:r>
              <a:rPr lang="ru-RU" sz="1200" dirty="0" smtClean="0"/>
              <a:t>У них для меня остаётся суббота.</a:t>
            </a:r>
          </a:p>
          <a:p>
            <a:pPr algn="ctr"/>
            <a:r>
              <a:rPr lang="ru-RU" sz="1200" dirty="0" smtClean="0"/>
              <a:t>А бабушка дома – всегда!</a:t>
            </a:r>
          </a:p>
          <a:p>
            <a:pPr algn="ctr"/>
            <a:endParaRPr lang="ru-RU" dirty="0"/>
          </a:p>
        </p:txBody>
      </p:sp>
      <p:pic>
        <p:nvPicPr>
          <p:cNvPr id="3074" name="Picture 2" descr="C:\Program Files (x86)\Microsoft Office\MEDIA\CAGCAT10\j0240719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3214686"/>
            <a:ext cx="1592659" cy="2499712"/>
          </a:xfrm>
          <a:prstGeom prst="rect">
            <a:avLst/>
          </a:prstGeom>
          <a:noFill/>
        </p:spPr>
      </p:pic>
      <p:pic>
        <p:nvPicPr>
          <p:cNvPr id="3075" name="Picture 3" descr="C:\Users\bezdelnik\AppData\Local\Microsoft\Windows\Temporary Internet Files\Content.IE5\73K35KQ5\MC900334204[1]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4348" y="571480"/>
            <a:ext cx="1431950" cy="1821485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43636" y="500042"/>
            <a:ext cx="2540278" cy="5286412"/>
          </a:xfrm>
        </p:spPr>
        <p:txBody>
          <a:bodyPr>
            <a:normAutofit/>
          </a:bodyPr>
          <a:lstStyle/>
          <a:p>
            <a:r>
              <a:rPr lang="ru-RU" sz="1400" dirty="0" smtClean="0"/>
              <a:t>Папа жалуется: что-то утомляюсь от работы…</a:t>
            </a:r>
            <a:br>
              <a:rPr lang="ru-RU" sz="1400" dirty="0" smtClean="0"/>
            </a:br>
            <a:r>
              <a:rPr lang="ru-RU" sz="1400" dirty="0" smtClean="0"/>
              <a:t>Мама тоже: </a:t>
            </a:r>
            <a:br>
              <a:rPr lang="ru-RU" sz="1400" dirty="0" smtClean="0"/>
            </a:br>
            <a:r>
              <a:rPr lang="ru-RU" sz="1400" dirty="0" smtClean="0"/>
              <a:t>- Устаю, на ногах едва стою…</a:t>
            </a:r>
            <a:br>
              <a:rPr lang="ru-RU" sz="1400" dirty="0" smtClean="0"/>
            </a:br>
            <a:r>
              <a:rPr lang="ru-RU" sz="1400" dirty="0" smtClean="0"/>
              <a:t>Я беру у папы веник –</a:t>
            </a:r>
            <a:br>
              <a:rPr lang="ru-RU" sz="1400" dirty="0" smtClean="0"/>
            </a:br>
            <a:r>
              <a:rPr lang="ru-RU" sz="1400" dirty="0" smtClean="0"/>
              <a:t>Я ведь тоже не бездельник!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4" name="Рисунок 3" descr="100_0799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642910" y="642918"/>
            <a:ext cx="5425440" cy="4065270"/>
          </a:xfrm>
          <a:prstGeom prst="rect">
            <a:avLst/>
          </a:prstGeom>
        </p:spPr>
      </p:pic>
      <p:pic>
        <p:nvPicPr>
          <p:cNvPr id="4099" name="Picture 3" descr="C:\Users\bezdelnik\AppData\Local\Microsoft\Windows\Temporary Internet Files\Content.IE5\DLFU8HP8\MC900433823[1]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826" y="928670"/>
            <a:ext cx="1828572" cy="182857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00_0797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6151366">
            <a:off x="4670469" y="1924098"/>
            <a:ext cx="4327598" cy="3242659"/>
          </a:xfrm>
          <a:prstGeom prst="rect">
            <a:avLst/>
          </a:prstGeom>
        </p:spPr>
      </p:pic>
      <p:pic>
        <p:nvPicPr>
          <p:cNvPr id="5" name="Рисунок 4" descr="100_0798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3753305">
            <a:off x="254974" y="2122470"/>
            <a:ext cx="4051609" cy="3035862"/>
          </a:xfrm>
          <a:prstGeom prst="rect">
            <a:avLst/>
          </a:prstGeom>
        </p:spPr>
      </p:pic>
      <p:sp>
        <p:nvSpPr>
          <p:cNvPr id="7" name="Круглая лента лицом вниз 6"/>
          <p:cNvSpPr/>
          <p:nvPr/>
        </p:nvSpPr>
        <p:spPr>
          <a:xfrm>
            <a:off x="1714480" y="214290"/>
            <a:ext cx="5357850" cy="2143140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После ужина посуду</a:t>
            </a:r>
          </a:p>
          <a:p>
            <a:pPr algn="ctr"/>
            <a:r>
              <a:rPr lang="ru-RU" sz="1200" dirty="0" smtClean="0"/>
              <a:t>Сама помою, не забуду, - папу с мамой берегу, я ж большая, </a:t>
            </a:r>
            <a:r>
              <a:rPr lang="ru-RU" sz="2000" b="1" dirty="0" smtClean="0"/>
              <a:t>я смогу! </a:t>
            </a:r>
            <a:endParaRPr lang="ru-RU" sz="2000" b="1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MG_088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 rot="20075749">
            <a:off x="703175" y="-261796"/>
            <a:ext cx="2966946" cy="5279264"/>
          </a:xfrm>
          <a:prstGeom prst="rect">
            <a:avLst/>
          </a:prstGeom>
        </p:spPr>
      </p:pic>
      <p:pic>
        <p:nvPicPr>
          <p:cNvPr id="4" name="Рисунок 3" descr="IMG_0882.JP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 rot="5400000">
            <a:off x="2440390" y="1988710"/>
            <a:ext cx="5166563" cy="29036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15140" y="1500174"/>
            <a:ext cx="185738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Вяжет мамуля целый день,</a:t>
            </a:r>
          </a:p>
          <a:p>
            <a:r>
              <a:rPr lang="ru-RU" sz="1400" dirty="0" smtClean="0"/>
              <a:t>Ей помочь хочу скорей.</a:t>
            </a:r>
          </a:p>
          <a:p>
            <a:r>
              <a:rPr lang="ru-RU" sz="1400" dirty="0" smtClean="0"/>
              <a:t>Я беру клубок,</a:t>
            </a:r>
          </a:p>
          <a:p>
            <a:r>
              <a:rPr lang="ru-RU" sz="1400" dirty="0" smtClean="0"/>
              <a:t>Спицы и моток.</a:t>
            </a:r>
          </a:p>
          <a:p>
            <a:r>
              <a:rPr lang="ru-RU" sz="1400" dirty="0" smtClean="0"/>
              <a:t>Быстро и ловко</a:t>
            </a:r>
          </a:p>
          <a:p>
            <a:r>
              <a:rPr lang="ru-RU" sz="1400" dirty="0" smtClean="0"/>
              <a:t>Вяжу друзьям обновки!</a:t>
            </a:r>
            <a:endParaRPr lang="ru-RU" sz="1400" dirty="0"/>
          </a:p>
        </p:txBody>
      </p:sp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00034" y="500042"/>
            <a:ext cx="5851462" cy="4077401"/>
          </a:xfrm>
          <a:prstGeom prst="rect">
            <a:avLst/>
          </a:prstGeom>
        </p:spPr>
      </p:pic>
      <p:sp>
        <p:nvSpPr>
          <p:cNvPr id="5" name="Пятно 2 4"/>
          <p:cNvSpPr/>
          <p:nvPr/>
        </p:nvSpPr>
        <p:spPr>
          <a:xfrm>
            <a:off x="3571868" y="2000240"/>
            <a:ext cx="5286412" cy="414340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Сидит </a:t>
            </a:r>
            <a:r>
              <a:rPr lang="ru-RU" sz="1400" dirty="0" err="1" smtClean="0"/>
              <a:t>сидит</a:t>
            </a:r>
            <a:r>
              <a:rPr lang="ru-RU" sz="1400" dirty="0" smtClean="0"/>
              <a:t> на озере любитель – рыболов.</a:t>
            </a:r>
          </a:p>
          <a:p>
            <a:pPr algn="ctr"/>
            <a:r>
              <a:rPr lang="ru-RU" sz="1400" dirty="0" smtClean="0"/>
              <a:t>Сидит мурлычет песенку, а песенка без слов!</a:t>
            </a:r>
            <a:endParaRPr lang="ru-RU" sz="1400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5140650" cy="3643338"/>
          </a:xfrm>
        </p:spPr>
        <p:txBody>
          <a:bodyPr>
            <a:normAutofit/>
          </a:bodyPr>
          <a:lstStyle/>
          <a:p>
            <a:r>
              <a:rPr lang="ru-RU" sz="1400" b="0" dirty="0" smtClean="0"/>
              <a:t>Семья – это труд, друг о друге забота,</a:t>
            </a:r>
            <a:br>
              <a:rPr lang="ru-RU" sz="1400" b="0" dirty="0" smtClean="0"/>
            </a:br>
            <a:r>
              <a:rPr lang="ru-RU" sz="1400" b="0" dirty="0" smtClean="0"/>
              <a:t>Семья – это много домашней работы.</a:t>
            </a:r>
            <a:br>
              <a:rPr lang="ru-RU" sz="1400" b="0" dirty="0" smtClean="0"/>
            </a:br>
            <a:r>
              <a:rPr lang="ru-RU" sz="1400" b="0" dirty="0" smtClean="0"/>
              <a:t>Семья – это важно!</a:t>
            </a:r>
            <a:br>
              <a:rPr lang="ru-RU" sz="1400" b="0" dirty="0" smtClean="0"/>
            </a:br>
            <a:r>
              <a:rPr lang="ru-RU" sz="1400" b="0" dirty="0" smtClean="0"/>
              <a:t>Семья – это сложно!</a:t>
            </a:r>
            <a:br>
              <a:rPr lang="ru-RU" sz="1400" b="0" dirty="0" smtClean="0"/>
            </a:br>
            <a:r>
              <a:rPr lang="ru-RU" sz="1400" b="0" dirty="0" smtClean="0"/>
              <a:t>Но счастливо жить одному невозможно!</a:t>
            </a:r>
            <a:br>
              <a:rPr lang="ru-RU" sz="1400" b="0" dirty="0" smtClean="0"/>
            </a:br>
            <a:r>
              <a:rPr lang="ru-RU" sz="1400" b="0" dirty="0" smtClean="0"/>
              <a:t>Всегда будьте вместе, любовь берегите,</a:t>
            </a:r>
            <a:br>
              <a:rPr lang="ru-RU" sz="1400" b="0" dirty="0" smtClean="0"/>
            </a:br>
            <a:r>
              <a:rPr lang="ru-RU" sz="1400" b="0" dirty="0" smtClean="0"/>
              <a:t>Обиды и ссоры подальше гоните.</a:t>
            </a:r>
            <a:br>
              <a:rPr lang="ru-RU" sz="1400" b="0" dirty="0" smtClean="0"/>
            </a:br>
            <a:r>
              <a:rPr lang="ru-RU" sz="1400" b="0" dirty="0" smtClean="0"/>
              <a:t>Хочу, чтоб про вас говорили друзья:</a:t>
            </a:r>
            <a:br>
              <a:rPr lang="ru-RU" sz="1400" b="0" dirty="0" smtClean="0"/>
            </a:br>
            <a:r>
              <a:rPr lang="ru-RU" sz="1400" b="0" dirty="0" smtClean="0"/>
              <a:t>Какая хорошая ваша семья!</a:t>
            </a:r>
            <a:endParaRPr lang="ru-RU" sz="1400" b="0" dirty="0"/>
          </a:p>
        </p:txBody>
      </p:sp>
      <p:pic>
        <p:nvPicPr>
          <p:cNvPr id="4" name="Рисунок 3" descr="сканирование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214942" y="928670"/>
            <a:ext cx="2966794" cy="4474856"/>
          </a:xfrm>
          <a:prstGeom prst="rect">
            <a:avLst/>
          </a:prstGeo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нирование000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71472" y="500042"/>
            <a:ext cx="8035925" cy="48577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2910" y="1071546"/>
            <a:ext cx="235745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Что такое семья? </a:t>
            </a:r>
          </a:p>
          <a:p>
            <a:r>
              <a:rPr lang="ru-RU" sz="800" dirty="0" smtClean="0"/>
              <a:t>Вы спросите меня.</a:t>
            </a:r>
          </a:p>
          <a:p>
            <a:r>
              <a:rPr lang="ru-RU" sz="800" dirty="0" smtClean="0"/>
              <a:t>Я отвечу вам с удовольствием, </a:t>
            </a:r>
          </a:p>
          <a:p>
            <a:r>
              <a:rPr lang="ru-RU" sz="800" dirty="0" smtClean="0"/>
              <a:t>Что семья – это дом,</a:t>
            </a:r>
          </a:p>
          <a:p>
            <a:endParaRPr lang="ru-RU" sz="800" dirty="0"/>
          </a:p>
          <a:p>
            <a:endParaRPr lang="ru-RU" sz="800" dirty="0" smtClean="0"/>
          </a:p>
          <a:p>
            <a:endParaRPr lang="ru-RU" sz="800" dirty="0" smtClean="0"/>
          </a:p>
          <a:p>
            <a:r>
              <a:rPr lang="ru-RU" sz="800" dirty="0" smtClean="0"/>
              <a:t>Садик мой за окном,</a:t>
            </a:r>
          </a:p>
          <a:p>
            <a:r>
              <a:rPr lang="ru-RU" sz="800" dirty="0" smtClean="0"/>
              <a:t>И семья – это малая Родина!</a:t>
            </a:r>
          </a:p>
          <a:p>
            <a:r>
              <a:rPr lang="ru-RU" sz="800" dirty="0" smtClean="0"/>
              <a:t>Под пургой и дождем</a:t>
            </a:r>
          </a:p>
          <a:p>
            <a:r>
              <a:rPr lang="ru-RU" sz="800" dirty="0" smtClean="0"/>
              <a:t>Нас согреют теплом</a:t>
            </a:r>
          </a:p>
          <a:p>
            <a:endParaRPr lang="ru-RU" sz="800" dirty="0"/>
          </a:p>
          <a:p>
            <a:endParaRPr lang="ru-RU" sz="800" dirty="0" smtClean="0"/>
          </a:p>
          <a:p>
            <a:endParaRPr lang="ru-RU" sz="8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5500694" y="714356"/>
            <a:ext cx="2786082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/>
              <a:t>И помогут в любых ситуациях</a:t>
            </a:r>
          </a:p>
          <a:p>
            <a:r>
              <a:rPr lang="ru-RU" sz="900" dirty="0" smtClean="0"/>
              <a:t>Мамы милой глаза,</a:t>
            </a:r>
          </a:p>
          <a:p>
            <a:r>
              <a:rPr lang="ru-RU" sz="900" dirty="0" smtClean="0"/>
              <a:t>И улыбка отца,</a:t>
            </a:r>
          </a:p>
          <a:p>
            <a:r>
              <a:rPr lang="ru-RU" sz="900" dirty="0" smtClean="0"/>
              <a:t>И ватрушки, и булочки бабушки!</a:t>
            </a:r>
          </a:p>
          <a:p>
            <a:endParaRPr lang="ru-RU" sz="900" dirty="0" smtClean="0"/>
          </a:p>
          <a:p>
            <a:r>
              <a:rPr lang="ru-RU" sz="900" dirty="0" smtClean="0"/>
              <a:t>В мир идем из семьи,</a:t>
            </a:r>
          </a:p>
          <a:p>
            <a:r>
              <a:rPr lang="ru-RU" sz="900" dirty="0" smtClean="0"/>
              <a:t>Там и корни твои,</a:t>
            </a:r>
          </a:p>
          <a:p>
            <a:r>
              <a:rPr lang="ru-RU" sz="900" dirty="0" smtClean="0"/>
              <a:t>Твоя долгая жизнь начинается.</a:t>
            </a:r>
          </a:p>
          <a:p>
            <a:r>
              <a:rPr lang="ru-RU" sz="900" dirty="0" smtClean="0"/>
              <a:t>И основа основ – наш родительский дом,</a:t>
            </a:r>
          </a:p>
          <a:p>
            <a:r>
              <a:rPr lang="ru-RU" sz="900" dirty="0" smtClean="0"/>
              <a:t>И семьёй в мире жизнь продолжается.</a:t>
            </a:r>
          </a:p>
          <a:p>
            <a:endParaRPr lang="ru-RU" sz="9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183880" cy="105156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Об одной такой дружной и крепкой семье, </a:t>
            </a:r>
            <a:br>
              <a:rPr lang="ru-RU" sz="2000" dirty="0" smtClean="0"/>
            </a:br>
            <a:r>
              <a:rPr lang="ru-RU" sz="2000" dirty="0" smtClean="0"/>
              <a:t>посмотрите русскую народную сказку </a:t>
            </a:r>
            <a:br>
              <a:rPr lang="ru-RU" sz="2000" dirty="0" smtClean="0"/>
            </a:br>
            <a:r>
              <a:rPr lang="ru-RU" sz="2000" dirty="0" smtClean="0"/>
              <a:t>«Репка»</a:t>
            </a:r>
            <a:endParaRPr lang="ru-RU" sz="2000" dirty="0"/>
          </a:p>
        </p:txBody>
      </p:sp>
      <p:pic>
        <p:nvPicPr>
          <p:cNvPr id="4" name="Рисунок 3" descr="100_0786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85984" y="2071678"/>
            <a:ext cx="4857784" cy="36399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571868" y="1714488"/>
            <a:ext cx="52864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n>
                  <a:solidFill>
                    <a:srgbClr val="FFC000"/>
                  </a:solidFill>
                </a:ln>
                <a:solidFill>
                  <a:schemeClr val="accent1">
                    <a:lumMod val="75000"/>
                  </a:schemeClr>
                </a:solidFill>
              </a:rPr>
              <a:t>Посадил Дед репку ……</a:t>
            </a:r>
            <a:endParaRPr lang="ru-RU" sz="1600" dirty="0">
              <a:ln>
                <a:solidFill>
                  <a:srgbClr val="FFC000"/>
                </a:solidFill>
              </a:ln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7643866" cy="1000132"/>
          </a:xfrm>
        </p:spPr>
        <p:txBody>
          <a:bodyPr>
            <a:noAutofit/>
          </a:bodyPr>
          <a:lstStyle/>
          <a:p>
            <a:r>
              <a:rPr lang="ru-RU" sz="1600" dirty="0" smtClean="0"/>
              <a:t>Выросла репка большая – пребольшая. </a:t>
            </a:r>
            <a:br>
              <a:rPr lang="ru-RU" sz="1600" dirty="0" smtClean="0"/>
            </a:br>
            <a:r>
              <a:rPr lang="ru-RU" sz="1600" dirty="0" smtClean="0"/>
              <a:t>                         Стал Дед репку из земли тянуть. 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Тянет – потянет –вытянуть не может</a:t>
            </a:r>
            <a:endParaRPr lang="ru-RU" sz="1600" dirty="0"/>
          </a:p>
        </p:txBody>
      </p:sp>
      <p:pic>
        <p:nvPicPr>
          <p:cNvPr id="5" name="Рисунок 4" descr="100_0788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14546" y="2000240"/>
            <a:ext cx="4948740" cy="3708080"/>
          </a:xfrm>
          <a:prstGeom prst="rect">
            <a:avLst/>
          </a:prstGeom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83880" cy="105156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Позвал Дед Бабку.</a:t>
            </a:r>
            <a:br>
              <a:rPr lang="ru-RU" sz="1600" dirty="0" smtClean="0"/>
            </a:br>
            <a:r>
              <a:rPr lang="ru-RU" sz="1600" dirty="0" smtClean="0"/>
              <a:t>          Бабка за Дедку, Дедка за репку – тянут потянут, 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вытянуть не могут.</a:t>
            </a:r>
            <a:endParaRPr lang="ru-RU" sz="1600" dirty="0"/>
          </a:p>
        </p:txBody>
      </p:sp>
      <p:pic>
        <p:nvPicPr>
          <p:cNvPr id="4" name="Рисунок 3" descr="100_079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143108" y="1714488"/>
            <a:ext cx="4957677" cy="3714776"/>
          </a:xfrm>
          <a:prstGeom prst="rect">
            <a:avLst/>
          </a:prstGeom>
        </p:spPr>
      </p:pic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183880" cy="1285884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Позвала Бабка Внучку. </a:t>
            </a:r>
            <a:br>
              <a:rPr lang="ru-RU" sz="1600" dirty="0" smtClean="0"/>
            </a:br>
            <a:r>
              <a:rPr lang="ru-RU" sz="1600" dirty="0" smtClean="0"/>
              <a:t>              Внучка за Бабку, Бабка за Дедку,</a:t>
            </a:r>
            <a:br>
              <a:rPr lang="ru-RU" sz="1600" dirty="0" smtClean="0"/>
            </a:br>
            <a:r>
              <a:rPr lang="ru-RU" sz="1600" dirty="0" smtClean="0"/>
              <a:t>                           Дедка за репку – тянут – потянут,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вытянуть не могут.</a:t>
            </a:r>
            <a:endParaRPr lang="ru-RU" sz="1600" dirty="0"/>
          </a:p>
        </p:txBody>
      </p:sp>
      <p:pic>
        <p:nvPicPr>
          <p:cNvPr id="4" name="Рисунок 3" descr="100_0791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143107" y="1928802"/>
            <a:ext cx="4862337" cy="3643338"/>
          </a:xfrm>
          <a:prstGeom prst="rect">
            <a:avLst/>
          </a:prstGeom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183880" cy="1500198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Позвала Внучка Жучку. </a:t>
            </a:r>
            <a:br>
              <a:rPr lang="ru-RU" sz="1600" dirty="0" smtClean="0"/>
            </a:br>
            <a:r>
              <a:rPr lang="ru-RU" sz="1600" dirty="0" smtClean="0"/>
              <a:t>               Жучка за Внучку, Внучка за Бабку, </a:t>
            </a:r>
            <a:br>
              <a:rPr lang="ru-RU" sz="1600" dirty="0" smtClean="0"/>
            </a:br>
            <a:r>
              <a:rPr lang="ru-RU" sz="1600" dirty="0" smtClean="0"/>
              <a:t>                           Бабка за Дедку, Дедка за репку – тянут – потянут,  </a:t>
            </a:r>
            <a:br>
              <a:rPr lang="ru-RU" sz="1600" dirty="0" smtClean="0"/>
            </a:br>
            <a:r>
              <a:rPr lang="ru-RU" sz="1600" dirty="0" smtClean="0"/>
              <a:t>                                             вытянуть не могут.</a:t>
            </a:r>
            <a:endParaRPr lang="ru-RU" sz="1600" dirty="0"/>
          </a:p>
        </p:txBody>
      </p:sp>
      <p:pic>
        <p:nvPicPr>
          <p:cNvPr id="4" name="Рисунок 3" descr="100_0792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214546" y="2285992"/>
            <a:ext cx="4671657" cy="3500462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183880" cy="1428760"/>
          </a:xfrm>
        </p:spPr>
        <p:txBody>
          <a:bodyPr>
            <a:normAutofit/>
          </a:bodyPr>
          <a:lstStyle/>
          <a:p>
            <a:r>
              <a:rPr lang="ru-RU" sz="1600" dirty="0" smtClean="0"/>
              <a:t>Позвала Жучка Кошку. </a:t>
            </a:r>
            <a:br>
              <a:rPr lang="ru-RU" sz="1600" dirty="0" smtClean="0"/>
            </a:br>
            <a:r>
              <a:rPr lang="ru-RU" sz="1600" dirty="0" smtClean="0"/>
              <a:t>         Кошка за Жучку, Жучка за Внучку, </a:t>
            </a:r>
            <a:br>
              <a:rPr lang="ru-RU" sz="1600" dirty="0" smtClean="0"/>
            </a:br>
            <a:r>
              <a:rPr lang="ru-RU" sz="1600" dirty="0" smtClean="0"/>
              <a:t>                     Внучка за Бабку, Бабка за Дедку, </a:t>
            </a:r>
            <a:br>
              <a:rPr lang="ru-RU" sz="1600" dirty="0" smtClean="0"/>
            </a:br>
            <a:r>
              <a:rPr lang="ru-RU" sz="1600" dirty="0" smtClean="0"/>
              <a:t>                                  Дедка за репку – тянут – потянут, </a:t>
            </a:r>
            <a:br>
              <a:rPr lang="ru-RU" sz="1600" dirty="0" smtClean="0"/>
            </a:br>
            <a:r>
              <a:rPr lang="ru-RU" sz="1600" dirty="0" smtClean="0"/>
              <a:t>                                      вытянуть не могут.</a:t>
            </a:r>
            <a:endParaRPr lang="ru-RU" sz="1600" dirty="0"/>
          </a:p>
        </p:txBody>
      </p:sp>
      <p:pic>
        <p:nvPicPr>
          <p:cNvPr id="4" name="Рисунок 3" descr="100_0794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071670" y="2000240"/>
            <a:ext cx="4714908" cy="3532870"/>
          </a:xfrm>
          <a:prstGeom prst="rect">
            <a:avLst/>
          </a:prstGeom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>
            <a:spLocks noGrp="1"/>
          </p:cNvSpPr>
          <p:nvPr>
            <p:ph type="title"/>
          </p:nvPr>
        </p:nvSpPr>
        <p:spPr>
          <a:xfrm>
            <a:off x="500063" y="571500"/>
            <a:ext cx="8183562" cy="1643054"/>
          </a:xfrm>
        </p:spPr>
        <p:txBody>
          <a:bodyPr>
            <a:noAutofit/>
          </a:bodyPr>
          <a:lstStyle/>
          <a:p>
            <a:r>
              <a:rPr lang="ru-RU" sz="1600" dirty="0" smtClean="0"/>
              <a:t>Позвала Кошка Мышку. Мышка за Кошку, </a:t>
            </a:r>
            <a:br>
              <a:rPr lang="ru-RU" sz="1600" dirty="0" smtClean="0"/>
            </a:br>
            <a:r>
              <a:rPr lang="ru-RU" sz="1600" dirty="0" smtClean="0"/>
              <a:t>         Кошка за Жучку, Жучка за Внучку, </a:t>
            </a:r>
            <a:br>
              <a:rPr lang="ru-RU" sz="1600" dirty="0" smtClean="0"/>
            </a:br>
            <a:r>
              <a:rPr lang="ru-RU" sz="1600" dirty="0" smtClean="0"/>
              <a:t>                     Внучка за Бабку, Бабка за Дедку, </a:t>
            </a:r>
            <a:br>
              <a:rPr lang="ru-RU" sz="1600" dirty="0" smtClean="0"/>
            </a:br>
            <a:r>
              <a:rPr lang="ru-RU" sz="1600" dirty="0" smtClean="0"/>
              <a:t>                                  Дедка за репку… </a:t>
            </a:r>
            <a:br>
              <a:rPr lang="ru-RU" sz="1600" dirty="0" smtClean="0"/>
            </a:br>
            <a:endParaRPr lang="ru-RU" sz="1600" dirty="0"/>
          </a:p>
        </p:txBody>
      </p:sp>
      <p:pic>
        <p:nvPicPr>
          <p:cNvPr id="7" name="Рисунок 6" descr="100_0795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2000232" y="2071679"/>
            <a:ext cx="4671657" cy="3500462"/>
          </a:xfrm>
          <a:prstGeom prst="rect">
            <a:avLst/>
          </a:prstGeom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142</TotalTime>
  <Words>333</Words>
  <Application>Microsoft Office PowerPoint</Application>
  <PresentationFormat>Экран (4:3)</PresentationFormat>
  <Paragraphs>78</Paragraphs>
  <Slides>17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«Урок семьи и семейных ценностей »</vt:lpstr>
      <vt:lpstr>Слайд 2</vt:lpstr>
      <vt:lpstr>Об одной такой дружной и крепкой семье,  посмотрите русскую народную сказку  «Репка»</vt:lpstr>
      <vt:lpstr>Выросла репка большая – пребольшая.                           Стал Дед репку из земли тянуть.                                             Тянет – потянет –вытянуть не может</vt:lpstr>
      <vt:lpstr>Позвал Дед Бабку.           Бабка за Дедку, Дедка за репку – тянут потянут,                                          вытянуть не могут.</vt:lpstr>
      <vt:lpstr>Позвала Бабка Внучку.                Внучка за Бабку, Бабка за Дедку,                            Дедка за репку – тянут – потянут,                                             вытянуть не могут.</vt:lpstr>
      <vt:lpstr>Позвала Внучка Жучку.                 Жучка за Внучку, Внучка за Бабку,                             Бабка за Дедку, Дедка за репку – тянут – потянут,                                                вытянуть не могут.</vt:lpstr>
      <vt:lpstr>Позвала Жучка Кошку.           Кошка за Жучку, Жучка за Внучку,                       Внучка за Бабку, Бабка за Дедку,                                    Дедка за репку – тянут – потянут,                                        вытянуть не могут.</vt:lpstr>
      <vt:lpstr>Позвала Кошка Мышку. Мышка за Кошку,           Кошка за Жучку, Жучка за Внучку,                       Внучка за Бабку, Бабка за Дедку,                                    Дедка за репку…  </vt:lpstr>
      <vt:lpstr>Тянут – потянут – вытянули репку!</vt:lpstr>
      <vt:lpstr>Семейные фотографии детей старшей группы:</vt:lpstr>
      <vt:lpstr>Слайд 12</vt:lpstr>
      <vt:lpstr>Папа жалуется: что-то утомляюсь от работы… Мама тоже:  - Устаю, на ногах едва стою… Я беру у папы веник – Я ведь тоже не бездельник!  </vt:lpstr>
      <vt:lpstr>Слайд 14</vt:lpstr>
      <vt:lpstr>Слайд 15</vt:lpstr>
      <vt:lpstr>Слайд 16</vt:lpstr>
      <vt:lpstr>Семья – это труд, друг о друге забота, Семья – это много домашней работы. Семья – это важно! Семья – это сложно! Но счастливо жить одному невозможно! Всегда будьте вместе, любовь берегите, Обиды и ссоры подальше гоните. Хочу, чтоб про вас говорили друзья: Какая хорошая ваша семья!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«Урок семьи и семейных ценностей »</dc:title>
  <dc:creator>bezdelnik</dc:creator>
  <cp:lastModifiedBy>Шишенко АС</cp:lastModifiedBy>
  <cp:revision>18</cp:revision>
  <dcterms:created xsi:type="dcterms:W3CDTF">2012-09-04T14:53:50Z</dcterms:created>
  <dcterms:modified xsi:type="dcterms:W3CDTF">2012-09-06T07:47:09Z</dcterms:modified>
</cp:coreProperties>
</file>