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635" autoAdjust="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D6B67-33A3-411A-9182-89181E640E60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B75AD-E7F4-4E76-B38C-0B832F826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20870E-373E-4369-B73F-8822DD3ED16C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F6B6620-29BE-4670-B3C4-25FE2484DB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wmf"/><Relationship Id="rId4" Type="http://schemas.openxmlformats.org/officeDocument/2006/relationships/image" Target="../media/image2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wmf"/><Relationship Id="rId5" Type="http://schemas.openxmlformats.org/officeDocument/2006/relationships/image" Target="../media/image35.gif"/><Relationship Id="rId4" Type="http://schemas.openxmlformats.org/officeDocument/2006/relationships/image" Target="../media/image3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AppData\Local\Microsoft\Windows\Temporary Internet Files\Content.IE5\CQRN7K2Q\MC900432587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000108"/>
            <a:ext cx="4500594" cy="464347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5429264"/>
            <a:ext cx="2786082" cy="1752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Воспитатель: Бондарь </a:t>
            </a:r>
          </a:p>
          <a:p>
            <a:r>
              <a:rPr lang="ru-RU" sz="1800" dirty="0" smtClean="0"/>
              <a:t>                        Светлана </a:t>
            </a:r>
          </a:p>
          <a:p>
            <a:r>
              <a:rPr lang="ru-RU" sz="1800" dirty="0" smtClean="0"/>
              <a:t>                         Ивановна</a:t>
            </a:r>
            <a:endParaRPr lang="ru-RU" sz="1800" dirty="0"/>
          </a:p>
        </p:txBody>
      </p:sp>
      <p:pic>
        <p:nvPicPr>
          <p:cNvPr id="1026" name="Picture 2" descr="C:\Users\1\AppData\Local\Microsoft\Windows\Temporary Internet Files\Content.IE5\KCXA6S60\MC90034437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71480"/>
            <a:ext cx="2642623" cy="25717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00364" y="3357562"/>
            <a:ext cx="2714644" cy="15081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200" b="1" dirty="0" smtClean="0">
                <a:ln/>
                <a:solidFill>
                  <a:srgbClr val="0070C0"/>
                </a:solidFill>
              </a:rPr>
              <a:t>Презентация на тему:</a:t>
            </a:r>
          </a:p>
          <a:p>
            <a:pPr algn="ctr"/>
            <a:r>
              <a:rPr lang="ru-RU" sz="2400" b="1" dirty="0" smtClean="0">
                <a:ln/>
                <a:solidFill>
                  <a:srgbClr val="0070C0"/>
                </a:solidFill>
              </a:rPr>
              <a:t>«Зелёный огонёк 2010»</a:t>
            </a:r>
            <a:endParaRPr lang="ru-RU" sz="2400" b="1" dirty="0">
              <a:ln/>
              <a:solidFill>
                <a:srgbClr val="0070C0"/>
              </a:solidFill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3571868" y="1000108"/>
            <a:ext cx="3500462" cy="335758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6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43F60"/>
                </a:solidFill>
                <a:effectLst/>
                <a:latin typeface="Arial Black"/>
              </a:rPr>
              <a:t>МДОУ «</a:t>
            </a:r>
            <a:r>
              <a:rPr lang="ru-RU" sz="60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43F60"/>
                </a:solidFill>
                <a:effectLst/>
                <a:latin typeface="Arial Black"/>
              </a:rPr>
              <a:t>Головчинский</a:t>
            </a:r>
            <a:r>
              <a:rPr lang="ru-RU" sz="6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243F60"/>
                </a:solidFill>
                <a:effectLst/>
                <a:latin typeface="Arial Black"/>
              </a:rPr>
              <a:t> детский сад «Солнышко»</a:t>
            </a:r>
            <a:endParaRPr lang="ru-RU" sz="6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243F60"/>
              </a:solidFill>
              <a:effectLst/>
              <a:latin typeface="Arial Black"/>
            </a:endParaRPr>
          </a:p>
        </p:txBody>
      </p:sp>
      <p:pic>
        <p:nvPicPr>
          <p:cNvPr id="1031" name="Picture 7" descr="C:\Users\1\AppData\Local\Microsoft\Windows\Temporary Internet Files\Content.IE5\9BR3R285\MC900343739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6141" y="2466969"/>
            <a:ext cx="1500198" cy="1500198"/>
          </a:xfrm>
          <a:prstGeom prst="rect">
            <a:avLst/>
          </a:prstGeom>
          <a:noFill/>
        </p:spPr>
      </p:pic>
      <p:pic>
        <p:nvPicPr>
          <p:cNvPr id="1032" name="Picture 8" descr="C:\Users\1\AppData\Local\Microsoft\Windows\Temporary Internet Files\Content.IE5\KCXA6S60\MC90034627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85728"/>
            <a:ext cx="1640287" cy="1314439"/>
          </a:xfrm>
          <a:prstGeom prst="rect">
            <a:avLst/>
          </a:prstGeom>
          <a:noFill/>
        </p:spPr>
      </p:pic>
      <p:pic>
        <p:nvPicPr>
          <p:cNvPr id="1033" name="Picture 9" descr="C:\Users\1\AppData\Local\Microsoft\Windows\Temporary Internet Files\Content.IE5\KCXA6S60\MC90034421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4357694"/>
            <a:ext cx="1285884" cy="183961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4.jpg"/>
          <p:cNvPicPr>
            <a:picLocks noGrp="1" noChangeAspect="1"/>
          </p:cNvPicPr>
          <p:nvPr>
            <p:ph idx="4294967295"/>
          </p:nvPr>
        </p:nvPicPr>
        <p:blipFill>
          <a:blip r:embed="rId2" cstate="email"/>
          <a:stretch>
            <a:fillRect/>
          </a:stretch>
        </p:blipFill>
        <p:spPr>
          <a:xfrm>
            <a:off x="0" y="285750"/>
            <a:ext cx="5365750" cy="3571875"/>
          </a:xfrm>
        </p:spPr>
      </p:pic>
      <p:sp>
        <p:nvSpPr>
          <p:cNvPr id="1026" name="Cloud"/>
          <p:cNvSpPr>
            <a:spLocks noChangeAspect="1" noEditPoints="1" noChangeArrowheads="1"/>
          </p:cNvSpPr>
          <p:nvPr/>
        </p:nvSpPr>
        <p:spPr bwMode="auto">
          <a:xfrm>
            <a:off x="2928926" y="2928934"/>
            <a:ext cx="5494697" cy="368221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На красный свет – дороги нет,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На жёлтый  - подожди.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Когда горит зелёный свет –</a:t>
            </a:r>
          </a:p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     Счастливого пути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" name="Picture 2" descr="C:\Users\1\AppData\Local\Microsoft\Windows\Temporary Internet Files\Content.IE5\O8LD10A6\MC90043254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642918"/>
            <a:ext cx="1828572" cy="1828572"/>
          </a:xfrm>
          <a:prstGeom prst="rect">
            <a:avLst/>
          </a:prstGeom>
          <a:noFill/>
        </p:spPr>
      </p:pic>
      <p:pic>
        <p:nvPicPr>
          <p:cNvPr id="1027" name="Picture 3" descr="C:\Users\1\AppData\Local\Microsoft\Windows\Temporary Internet Files\Content.IE5\O8LD10A6\MC90019826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1788" y="4221163"/>
            <a:ext cx="1976437" cy="20859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071934" y="3400307"/>
            <a:ext cx="4857784" cy="3220421"/>
          </a:xfrm>
        </p:spPr>
      </p:pic>
      <p:pic>
        <p:nvPicPr>
          <p:cNvPr id="2050" name="Picture 2" descr="C:\Users\1\AppData\Local\Microsoft\Windows\Temporary Internet Files\Content.IE5\CQRN7K2Q\MC900344125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57166"/>
            <a:ext cx="3197874" cy="2071702"/>
          </a:xfrm>
          <a:prstGeom prst="rect">
            <a:avLst/>
          </a:prstGeom>
          <a:noFill/>
        </p:spPr>
      </p:pic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1643042" y="1714488"/>
            <a:ext cx="3071834" cy="257176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ru-RU" sz="1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Batang"/>
                <a:ea typeface="Batang"/>
              </a:rPr>
              <a:t>Правил дорожных на свете не мало,</a:t>
            </a:r>
          </a:p>
          <a:p>
            <a:pPr algn="ctr" rtl="0"/>
            <a:r>
              <a:rPr lang="ru-RU" sz="1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Batang"/>
                <a:ea typeface="Batang"/>
              </a:rPr>
              <a:t>Все бы их выучить вам не мешало.</a:t>
            </a:r>
          </a:p>
          <a:p>
            <a:pPr algn="ctr" rtl="0"/>
            <a:r>
              <a:rPr lang="ru-RU" sz="1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Batang"/>
                <a:ea typeface="Batang"/>
              </a:rPr>
              <a:t>Но основное из Правил движенья</a:t>
            </a:r>
          </a:p>
          <a:p>
            <a:pPr algn="ctr" rtl="0"/>
            <a:r>
              <a:rPr lang="ru-RU" sz="1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/>
                <a:latin typeface="Batang"/>
                <a:ea typeface="Batang"/>
              </a:rPr>
              <a:t>Знать как таблицу должны умноженья</a:t>
            </a:r>
            <a:endParaRPr lang="ru-RU" sz="1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/>
              <a:latin typeface="Batang"/>
              <a:ea typeface="Batang"/>
            </a:endParaRPr>
          </a:p>
        </p:txBody>
      </p:sp>
      <p:pic>
        <p:nvPicPr>
          <p:cNvPr id="2053" name="Picture 5" descr="C:\Users\1\AppData\Local\Microsoft\Windows\Temporary Internet Files\Content.IE5\9BR3R285\MC90015006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5" y="285728"/>
            <a:ext cx="2810220" cy="2105708"/>
          </a:xfrm>
          <a:prstGeom prst="rect">
            <a:avLst/>
          </a:prstGeom>
          <a:noFill/>
        </p:spPr>
      </p:pic>
      <p:pic>
        <p:nvPicPr>
          <p:cNvPr id="2054" name="Picture 6" descr="C:\Users\1\AppData\Local\Microsoft\Windows\Temporary Internet Files\Content.IE5\CQRN7K2Q\MC90041137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500438"/>
            <a:ext cx="1428760" cy="1148932"/>
          </a:xfrm>
          <a:prstGeom prst="rect">
            <a:avLst/>
          </a:prstGeom>
          <a:noFill/>
        </p:spPr>
      </p:pic>
      <p:pic>
        <p:nvPicPr>
          <p:cNvPr id="2055" name="Picture 7" descr="C:\Users\1\AppData\Local\Microsoft\Windows\Temporary Internet Files\Content.IE5\CQRN7K2Q\MC90034634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1604" y="4929198"/>
            <a:ext cx="1311275" cy="13128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5720" y="2500306"/>
            <a:ext cx="2643206" cy="3987096"/>
          </a:xfrm>
        </p:spPr>
      </p:pic>
      <p:sp>
        <p:nvSpPr>
          <p:cNvPr id="5" name="Выноска-облако 4"/>
          <p:cNvSpPr/>
          <p:nvPr/>
        </p:nvSpPr>
        <p:spPr>
          <a:xfrm>
            <a:off x="214282" y="357166"/>
            <a:ext cx="4857784" cy="28575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Круглый знак, а в нём окошко.</a:t>
            </a: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Не спешите сгоряча,</a:t>
            </a: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 подумайте немножко,</a:t>
            </a:r>
          </a:p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Что здесь , свалка кирпича?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3077" name="Picture 5" descr="C:\Users\1\AppData\Local\Microsoft\Windows\Temporary Internet Files\Content.IE5\O8LD10A6\MC90031188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4429132"/>
            <a:ext cx="3506722" cy="1887532"/>
          </a:xfrm>
          <a:prstGeom prst="rect">
            <a:avLst/>
          </a:prstGeom>
          <a:noFill/>
        </p:spPr>
      </p:pic>
      <p:pic>
        <p:nvPicPr>
          <p:cNvPr id="3078" name="Picture 6" descr="C:\Users\1\AppData\Local\Microsoft\Windows\Temporary Internet Files\Content.IE5\CQRN7K2Q\MC90032095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071546"/>
            <a:ext cx="3038861" cy="1884360"/>
          </a:xfrm>
          <a:prstGeom prst="rect">
            <a:avLst/>
          </a:prstGeom>
          <a:noFill/>
        </p:spPr>
      </p:pic>
      <p:pic>
        <p:nvPicPr>
          <p:cNvPr id="12" name="Рисунок 11" descr="сканирование00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28992" y="3500438"/>
            <a:ext cx="1571636" cy="159678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14810" y="285728"/>
            <a:ext cx="4686434" cy="3114684"/>
          </a:xfrm>
        </p:spPr>
      </p:pic>
      <p:sp>
        <p:nvSpPr>
          <p:cNvPr id="6" name="Горизонтальный свиток 5"/>
          <p:cNvSpPr/>
          <p:nvPr/>
        </p:nvSpPr>
        <p:spPr>
          <a:xfrm>
            <a:off x="428596" y="2857496"/>
            <a:ext cx="3571900" cy="385765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Посмотрите, постовой</a:t>
            </a:r>
          </a:p>
          <a:p>
            <a:pPr algn="ctr"/>
            <a:r>
              <a:rPr lang="ru-RU" dirty="0" smtClean="0"/>
              <a:t>Встал на нашей мостовой,</a:t>
            </a:r>
          </a:p>
          <a:p>
            <a:pPr algn="ctr"/>
            <a:r>
              <a:rPr lang="ru-RU" dirty="0" smtClean="0"/>
              <a:t>Быстро руку протянул, Ловко палочкой взмахнул.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Вы видали, вы видали?</a:t>
            </a:r>
          </a:p>
          <a:p>
            <a:pPr algn="ctr"/>
            <a:r>
              <a:rPr lang="ru-RU" dirty="0" smtClean="0"/>
              <a:t>Все машины сразу встали!</a:t>
            </a:r>
          </a:p>
          <a:p>
            <a:pPr algn="ctr"/>
            <a:r>
              <a:rPr lang="ru-RU" dirty="0" smtClean="0"/>
              <a:t>Дружно встали в три ряда</a:t>
            </a:r>
          </a:p>
          <a:p>
            <a:pPr algn="ctr"/>
            <a:r>
              <a:rPr lang="ru-RU" dirty="0" smtClean="0"/>
              <a:t>И не едут никуда!</a:t>
            </a:r>
            <a:endParaRPr lang="ru-RU" dirty="0"/>
          </a:p>
        </p:txBody>
      </p:sp>
      <p:pic>
        <p:nvPicPr>
          <p:cNvPr id="1027" name="Picture 3" descr="C:\Users\1\AppData\Local\Microsoft\Windows\Temporary Internet Files\Content.IE5\CQRN7K2Q\MC90034411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000504"/>
            <a:ext cx="1579562" cy="958850"/>
          </a:xfrm>
          <a:prstGeom prst="rect">
            <a:avLst/>
          </a:prstGeom>
          <a:noFill/>
        </p:spPr>
      </p:pic>
      <p:pic>
        <p:nvPicPr>
          <p:cNvPr id="1028" name="Picture 4" descr="C:\Users\1\AppData\Local\Microsoft\Windows\Temporary Internet Files\Content.IE5\O8LD10A6\MC90043549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4500570"/>
            <a:ext cx="1506556" cy="1236415"/>
          </a:xfrm>
          <a:prstGeom prst="rect">
            <a:avLst/>
          </a:prstGeom>
          <a:noFill/>
        </p:spPr>
      </p:pic>
      <p:pic>
        <p:nvPicPr>
          <p:cNvPr id="1029" name="Picture 5" descr="C:\Users\1\AppData\Local\Microsoft\Windows\Temporary Internet Files\Content.IE5\9BR3R285\MC90027878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9450" y="5351463"/>
            <a:ext cx="1827213" cy="1289050"/>
          </a:xfrm>
          <a:prstGeom prst="rect">
            <a:avLst/>
          </a:prstGeom>
          <a:noFill/>
        </p:spPr>
      </p:pic>
      <p:pic>
        <p:nvPicPr>
          <p:cNvPr id="1030" name="Picture 6" descr="C:\Users\1\AppData\Local\Microsoft\Windows\Temporary Internet Files\Content.IE5\CQRN7K2Q\MC90023758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4414" y="714356"/>
            <a:ext cx="1929095" cy="189705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57158" y="285729"/>
            <a:ext cx="2928958" cy="4410724"/>
          </a:xfrm>
        </p:spPr>
      </p:pic>
      <p:pic>
        <p:nvPicPr>
          <p:cNvPr id="1027" name="Picture 3" descr="C:\Users\1\AppData\Local\Microsoft\Windows\Temporary Internet Files\Content.IE5\CQRN7K2Q\MC90029210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4714884"/>
            <a:ext cx="1385888" cy="1819275"/>
          </a:xfrm>
          <a:prstGeom prst="rect">
            <a:avLst/>
          </a:prstGeom>
          <a:noFill/>
        </p:spPr>
      </p:pic>
      <p:pic>
        <p:nvPicPr>
          <p:cNvPr id="1028" name="Picture 4" descr="C:\Users\1\AppData\Local\Microsoft\Windows\Temporary Internet Files\Content.IE5\CQRN7K2Q\MM900295251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0"/>
            <a:ext cx="1456011" cy="1357298"/>
          </a:xfrm>
          <a:prstGeom prst="rect">
            <a:avLst/>
          </a:prstGeom>
          <a:noFill/>
        </p:spPr>
      </p:pic>
      <p:pic>
        <p:nvPicPr>
          <p:cNvPr id="1029" name="Picture 5" descr="C:\Users\1\AppData\Local\Microsoft\Windows\Temporary Internet Files\Content.IE5\O8LD10A6\MC900286138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5000636"/>
            <a:ext cx="1857388" cy="1525765"/>
          </a:xfrm>
          <a:prstGeom prst="rect">
            <a:avLst/>
          </a:prstGeom>
          <a:noFill/>
        </p:spPr>
      </p:pic>
      <p:sp>
        <p:nvSpPr>
          <p:cNvPr id="11" name="Облако 10"/>
          <p:cNvSpPr/>
          <p:nvPr/>
        </p:nvSpPr>
        <p:spPr>
          <a:xfrm>
            <a:off x="3214678" y="857232"/>
            <a:ext cx="5572164" cy="464347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На проезжей части, дети,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Не играйте в игры эти.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Бегать можно без оглядки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Во дворе и на площадке</a:t>
            </a:r>
          </a:p>
          <a:p>
            <a:pPr algn="ctr"/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А теперь я вас проверю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 игру для вас затею.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Я задам сейчас вопросы –</a:t>
            </a:r>
          </a:p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Отвечать на них непросто.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42844" y="3714752"/>
            <a:ext cx="4439823" cy="2976063"/>
          </a:xfrm>
        </p:spPr>
      </p:pic>
      <p:pic>
        <p:nvPicPr>
          <p:cNvPr id="5" name="Рисунок 4" descr="сканирование0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8371" y="214289"/>
            <a:ext cx="4262976" cy="2857521"/>
          </a:xfrm>
          <a:prstGeom prst="rect">
            <a:avLst/>
          </a:prstGeom>
        </p:spPr>
      </p:pic>
      <p:pic>
        <p:nvPicPr>
          <p:cNvPr id="2053" name="Picture 5" descr="C:\Users\1\AppData\Local\Microsoft\Windows\Temporary Internet Files\Content.IE5\CQRN7K2Q\MC90021581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85728"/>
            <a:ext cx="1785950" cy="2857520"/>
          </a:xfrm>
          <a:prstGeom prst="rect">
            <a:avLst/>
          </a:prstGeom>
          <a:noFill/>
        </p:spPr>
      </p:pic>
      <p:sp>
        <p:nvSpPr>
          <p:cNvPr id="10" name="Вертикальный свиток 9"/>
          <p:cNvSpPr/>
          <p:nvPr/>
        </p:nvSpPr>
        <p:spPr>
          <a:xfrm>
            <a:off x="4357686" y="3357562"/>
            <a:ext cx="4786314" cy="321471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Делали ребятам предостереженье: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«Выучите срочно, Правила движенья!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Чтоб не волновались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Каждый день родители,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Чтоб спокойно мчались</a:t>
            </a:r>
          </a:p>
          <a:p>
            <a:pPr algn="ctr"/>
            <a:r>
              <a:rPr lang="ru-RU" dirty="0" smtClean="0">
                <a:solidFill>
                  <a:srgbClr val="7030A0"/>
                </a:solidFill>
              </a:rPr>
              <a:t>Улицей водители».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4" name="Picture 6" descr="C:\Users\1\AppData\Local\Microsoft\Windows\Temporary Internet Files\Content.IE5\O8LD10A6\MC900432029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1285860"/>
            <a:ext cx="1827213" cy="182721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857356" y="285728"/>
            <a:ext cx="5500726" cy="3655877"/>
          </a:xfrm>
        </p:spPr>
      </p:pic>
      <p:pic>
        <p:nvPicPr>
          <p:cNvPr id="1026" name="Picture 2" descr="C:\Users\1\AppData\Local\Microsoft\Windows\Temporary Internet Files\Content.IE5\KCXA6S60\MC90034632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500042"/>
            <a:ext cx="1303989" cy="1303989"/>
          </a:xfrm>
          <a:prstGeom prst="rect">
            <a:avLst/>
          </a:prstGeom>
          <a:noFill/>
        </p:spPr>
      </p:pic>
      <p:pic>
        <p:nvPicPr>
          <p:cNvPr id="1027" name="Picture 3" descr="C:\Users\1\AppData\Local\Microsoft\Windows\Temporary Internet Files\Content.IE5\CQRN7K2Q\MC90034298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8726" y="625476"/>
            <a:ext cx="1141386" cy="1171380"/>
          </a:xfrm>
          <a:prstGeom prst="rect">
            <a:avLst/>
          </a:prstGeom>
          <a:noFill/>
        </p:spPr>
      </p:pic>
      <p:pic>
        <p:nvPicPr>
          <p:cNvPr id="1028" name="Picture 4" descr="C:\Users\1\AppData\Local\Microsoft\Windows\Temporary Internet Files\Content.IE5\KCXA6S60\MM900189242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43834" y="2428868"/>
            <a:ext cx="1116455" cy="1128999"/>
          </a:xfrm>
          <a:prstGeom prst="rect">
            <a:avLst/>
          </a:prstGeom>
          <a:noFill/>
        </p:spPr>
      </p:pic>
      <p:pic>
        <p:nvPicPr>
          <p:cNvPr id="1029" name="Picture 5" descr="C:\Users\1\AppData\Local\Microsoft\Windows\Temporary Internet Files\Content.IE5\CQRN7K2Q\MC90034633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7305" y="2365375"/>
            <a:ext cx="1286547" cy="1284291"/>
          </a:xfrm>
          <a:prstGeom prst="rect">
            <a:avLst/>
          </a:prstGeom>
          <a:noFill/>
        </p:spPr>
      </p:pic>
      <p:pic>
        <p:nvPicPr>
          <p:cNvPr id="1033" name="Picture 9" descr="C:\Users\1\AppData\Local\Microsoft\Windows\Temporary Internet Files\Content.IE5\CQRN7K2Q\MC900432027[1]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10" y="4500570"/>
            <a:ext cx="1487505" cy="1487505"/>
          </a:xfrm>
          <a:prstGeom prst="rect">
            <a:avLst/>
          </a:prstGeom>
          <a:noFill/>
        </p:spPr>
      </p:pic>
      <p:pic>
        <p:nvPicPr>
          <p:cNvPr id="1034" name="Picture 10" descr="C:\Users\1\AppData\Local\Microsoft\Windows\Temporary Internet Files\Content.IE5\O8LD10A6\MC900411418[1]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4429132"/>
            <a:ext cx="1531955" cy="2011097"/>
          </a:xfrm>
          <a:prstGeom prst="rect">
            <a:avLst/>
          </a:prstGeom>
          <a:noFill/>
        </p:spPr>
      </p:pic>
      <p:sp>
        <p:nvSpPr>
          <p:cNvPr id="1039" name="WordArt 15"/>
          <p:cNvSpPr>
            <a:spLocks noChangeArrowheads="1" noChangeShapeType="1" noTextEdit="1"/>
          </p:cNvSpPr>
          <p:nvPr/>
        </p:nvSpPr>
        <p:spPr bwMode="auto">
          <a:xfrm>
            <a:off x="2357422" y="4000504"/>
            <a:ext cx="4429156" cy="261463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Знаки мы дорожные.</a:t>
            </a:r>
          </a:p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Мы совсем не сложные.</a:t>
            </a:r>
          </a:p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Ты, дружок, нас уважай,</a:t>
            </a:r>
          </a:p>
          <a:p>
            <a:pPr algn="ctr" rtl="0"/>
            <a:r>
              <a:rPr lang="ru-RU" sz="3600" b="1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000000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Правил ты не нарушай!</a:t>
            </a:r>
            <a:endParaRPr lang="ru-RU" sz="3600" b="1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000000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нирование000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14281" y="214290"/>
            <a:ext cx="5687283" cy="3786214"/>
          </a:xfrm>
        </p:spPr>
      </p:pic>
      <p:sp>
        <p:nvSpPr>
          <p:cNvPr id="8" name="Загнутый угол 7"/>
          <p:cNvSpPr/>
          <p:nvPr/>
        </p:nvSpPr>
        <p:spPr>
          <a:xfrm>
            <a:off x="6000760" y="214290"/>
            <a:ext cx="3000396" cy="6500858"/>
          </a:xfrm>
          <a:prstGeom prst="folded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Чтоб тебе помочь</a:t>
            </a:r>
          </a:p>
          <a:p>
            <a:pPr algn="ctr"/>
            <a:r>
              <a:rPr lang="ru-RU" dirty="0" smtClean="0"/>
              <a:t>Путь пройти опасный,</a:t>
            </a:r>
          </a:p>
          <a:p>
            <a:pPr algn="ctr"/>
            <a:r>
              <a:rPr lang="ru-RU" dirty="0" smtClean="0"/>
              <a:t>Горим и день, и ночь – </a:t>
            </a:r>
          </a:p>
          <a:p>
            <a:pPr algn="ctr"/>
            <a:r>
              <a:rPr lang="ru-RU" dirty="0" smtClean="0"/>
              <a:t>Зелёный, жёлтый, красный.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Наш домик – светофор,</a:t>
            </a:r>
          </a:p>
          <a:p>
            <a:pPr algn="ctr"/>
            <a:r>
              <a:rPr lang="ru-RU" dirty="0" smtClean="0"/>
              <a:t>Мы три родные брата,</a:t>
            </a:r>
          </a:p>
          <a:p>
            <a:pPr algn="ctr"/>
            <a:r>
              <a:rPr lang="ru-RU" dirty="0" smtClean="0"/>
              <a:t>Мы светим с давних пор</a:t>
            </a:r>
          </a:p>
          <a:p>
            <a:pPr algn="ctr"/>
            <a:r>
              <a:rPr lang="ru-RU" dirty="0" smtClean="0"/>
              <a:t>В дороге всем ребятам…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2053" name="Picture 5" descr="C:\Users\1\AppData\Local\Microsoft\Windows\Temporary Internet Files\Content.IE5\CQRN7K2Q\MC90025110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4144" y="3908431"/>
            <a:ext cx="2386012" cy="1565275"/>
          </a:xfrm>
          <a:prstGeom prst="rect">
            <a:avLst/>
          </a:prstGeom>
          <a:noFill/>
        </p:spPr>
      </p:pic>
      <p:pic>
        <p:nvPicPr>
          <p:cNvPr id="2054" name="Picture 6" descr="C:\Users\1\AppData\Local\Microsoft\Windows\Temporary Internet Files\Content.IE5\O8LD10A6\MC90023245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3500438"/>
            <a:ext cx="522108" cy="1214446"/>
          </a:xfrm>
          <a:prstGeom prst="rect">
            <a:avLst/>
          </a:prstGeom>
          <a:noFill/>
        </p:spPr>
      </p:pic>
      <p:grpSp>
        <p:nvGrpSpPr>
          <p:cNvPr id="20" name="Группа 19"/>
          <p:cNvGrpSpPr/>
          <p:nvPr/>
        </p:nvGrpSpPr>
        <p:grpSpPr>
          <a:xfrm>
            <a:off x="3071802" y="4786322"/>
            <a:ext cx="2071702" cy="1643074"/>
            <a:chOff x="3071802" y="4786322"/>
            <a:chExt cx="2071702" cy="1643074"/>
          </a:xfrm>
        </p:grpSpPr>
        <p:sp>
          <p:nvSpPr>
            <p:cNvPr id="11" name="Параллелограмм 10"/>
            <p:cNvSpPr/>
            <p:nvPr/>
          </p:nvSpPr>
          <p:spPr>
            <a:xfrm>
              <a:off x="3643306" y="4786322"/>
              <a:ext cx="1500198" cy="214314"/>
            </a:xfrm>
            <a:prstGeom prst="parallelogram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араллелограмм 11"/>
            <p:cNvSpPr/>
            <p:nvPr/>
          </p:nvSpPr>
          <p:spPr>
            <a:xfrm>
              <a:off x="3500430" y="5143512"/>
              <a:ext cx="1500198" cy="214314"/>
            </a:xfrm>
            <a:prstGeom prst="parallelogram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араллелограмм 12"/>
            <p:cNvSpPr/>
            <p:nvPr/>
          </p:nvSpPr>
          <p:spPr>
            <a:xfrm>
              <a:off x="3357554" y="5500702"/>
              <a:ext cx="1500198" cy="214314"/>
            </a:xfrm>
            <a:prstGeom prst="parallelogram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араллелограмм 13"/>
            <p:cNvSpPr/>
            <p:nvPr/>
          </p:nvSpPr>
          <p:spPr>
            <a:xfrm>
              <a:off x="3214678" y="5857892"/>
              <a:ext cx="1500198" cy="214314"/>
            </a:xfrm>
            <a:prstGeom prst="parallelogram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араллелограмм 14"/>
            <p:cNvSpPr/>
            <p:nvPr/>
          </p:nvSpPr>
          <p:spPr>
            <a:xfrm>
              <a:off x="3071802" y="6215082"/>
              <a:ext cx="1500198" cy="214314"/>
            </a:xfrm>
            <a:prstGeom prst="parallelogram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0" y="3714752"/>
            <a:ext cx="1357322" cy="2474611"/>
            <a:chOff x="0" y="3714752"/>
            <a:chExt cx="1357322" cy="2474611"/>
          </a:xfrm>
        </p:grpSpPr>
        <p:pic>
          <p:nvPicPr>
            <p:cNvPr id="2050" name="Picture 2" descr="C:\Users\1\AppData\Local\Microsoft\Windows\Temporary Internet Files\Content.IE5\CQRN7K2Q\MC900432549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3714752"/>
              <a:ext cx="1357322" cy="1357322"/>
            </a:xfrm>
            <a:prstGeom prst="rect">
              <a:avLst/>
            </a:prstGeom>
            <a:noFill/>
          </p:spPr>
        </p:pic>
        <p:grpSp>
          <p:nvGrpSpPr>
            <p:cNvPr id="18" name="Группа 17"/>
            <p:cNvGrpSpPr/>
            <p:nvPr/>
          </p:nvGrpSpPr>
          <p:grpSpPr>
            <a:xfrm>
              <a:off x="428596" y="5072074"/>
              <a:ext cx="500066" cy="1117289"/>
              <a:chOff x="428596" y="5072074"/>
              <a:chExt cx="500066" cy="1117289"/>
            </a:xfrm>
          </p:grpSpPr>
          <p:sp>
            <p:nvSpPr>
              <p:cNvPr id="16" name="Багетная рамка 15"/>
              <p:cNvSpPr/>
              <p:nvPr/>
            </p:nvSpPr>
            <p:spPr>
              <a:xfrm>
                <a:off x="571472" y="5072074"/>
                <a:ext cx="214314" cy="1042416"/>
              </a:xfrm>
              <a:prstGeom prst="bevel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Багетная рамка 16"/>
              <p:cNvSpPr/>
              <p:nvPr/>
            </p:nvSpPr>
            <p:spPr>
              <a:xfrm>
                <a:off x="428596" y="6143644"/>
                <a:ext cx="500066" cy="45719"/>
              </a:xfrm>
              <a:prstGeom prst="bevel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305</TotalTime>
  <Words>258</Words>
  <Application>Microsoft Office PowerPoint</Application>
  <PresentationFormat>Экран (4:3)</PresentationFormat>
  <Paragraphs>64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Shishenkoas</cp:lastModifiedBy>
  <cp:revision>35</cp:revision>
  <dcterms:created xsi:type="dcterms:W3CDTF">2010-11-27T09:16:42Z</dcterms:created>
  <dcterms:modified xsi:type="dcterms:W3CDTF">2011-03-30T05:43:38Z</dcterms:modified>
</cp:coreProperties>
</file>